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3" r:id="rId6"/>
    <p:sldId id="264" r:id="rId7"/>
    <p:sldId id="257" r:id="rId8"/>
    <p:sldId id="261" r:id="rId9"/>
    <p:sldId id="259" r:id="rId10"/>
    <p:sldId id="260" r:id="rId11"/>
    <p:sldId id="265" r:id="rId12"/>
    <p:sldId id="266" r:id="rId13"/>
    <p:sldId id="267" r:id="rId14"/>
    <p:sldId id="268" r:id="rId15"/>
    <p:sldId id="262" r:id="rId16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iconchunking_colorful2">
  <dgm:title val="iconchunking_colorful2"/>
  <dgm:desc val="iconchunking_colorful2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B91A50-C686-4934-BF7B-05A6134A6AB8}" type="doc">
      <dgm:prSet loTypeId="urn:microsoft.com/office/officeart/2005/8/layout/radial5" loCatId="relationship" qsTypeId="urn:microsoft.com/office/officeart/2005/8/quickstyle/simple2" qsCatId="simple" csTypeId="urn:microsoft.com/office/officeart/2005/8/colors/iconchunking_colorful2" csCatId="other" phldr="1"/>
      <dgm:spPr/>
      <dgm:t>
        <a:bodyPr rtlCol="0"/>
        <a:lstStyle/>
        <a:p>
          <a:pPr rtl="0"/>
          <a:endParaRPr lang="en-US"/>
        </a:p>
      </dgm:t>
    </dgm:pt>
    <dgm:pt modelId="{3AD7868F-4B7B-4650-9E9E-C0DBACFF870D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/>
            <a:t>Как связать тему информатики с будущей работой</a:t>
          </a:r>
        </a:p>
        <a:p>
          <a:pPr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A5E21796-B33F-4CE6-BF21-8435B42158FA}" type="parTrans" cxnId="{B5061709-8753-474C-BD58-DC9D7D1BC1AA}">
      <dgm:prSet/>
      <dgm:spPr/>
      <dgm:t>
        <a:bodyPr/>
        <a:lstStyle/>
        <a:p>
          <a:endParaRPr lang="ru-RU"/>
        </a:p>
      </dgm:t>
    </dgm:pt>
    <dgm:pt modelId="{13A2DB43-085A-4CFF-9E79-195AB3174882}" type="sibTrans" cxnId="{B5061709-8753-474C-BD58-DC9D7D1BC1AA}">
      <dgm:prSet/>
      <dgm:spPr/>
      <dgm:t>
        <a:bodyPr/>
        <a:lstStyle/>
        <a:p>
          <a:endParaRPr lang="ru-RU"/>
        </a:p>
      </dgm:t>
    </dgm:pt>
    <dgm:pt modelId="{3E29D25B-5462-40A2-986D-0C16E277415F}">
      <dgm:prSet phldrT="[Текст]" custT="1"/>
      <dgm:spPr/>
      <dgm:t>
        <a:bodyPr/>
        <a:lstStyle/>
        <a:p>
          <a:r>
            <a:rPr lang="ru-RU" sz="1600" b="1" u="sng" dirty="0" smtClean="0"/>
            <a:t>НАЗОВИТЕ РОЛЬ</a:t>
          </a:r>
        </a:p>
        <a:p>
          <a:r>
            <a:rPr lang="ru-RU" sz="1200" dirty="0" smtClean="0"/>
            <a:t>Кто решает подобные задачи: специалист техподдержки, системный администратор, оператор информационной системы или пользователь, отвечающий за свои данные?</a:t>
          </a:r>
          <a:endParaRPr lang="ru-RU" sz="1200" dirty="0"/>
        </a:p>
      </dgm:t>
    </dgm:pt>
    <dgm:pt modelId="{973F0789-7FE4-41A5-9918-18E91012F17E}" type="parTrans" cxnId="{79197717-0F79-45E7-AB1D-1D3CE658ABAB}">
      <dgm:prSet/>
      <dgm:spPr/>
      <dgm:t>
        <a:bodyPr/>
        <a:lstStyle/>
        <a:p>
          <a:endParaRPr lang="ru-RU"/>
        </a:p>
      </dgm:t>
    </dgm:pt>
    <dgm:pt modelId="{D164D977-C97E-410B-9F6F-A343F024B25E}" type="sibTrans" cxnId="{79197717-0F79-45E7-AB1D-1D3CE658ABAB}">
      <dgm:prSet/>
      <dgm:spPr/>
      <dgm:t>
        <a:bodyPr/>
        <a:lstStyle/>
        <a:p>
          <a:endParaRPr lang="ru-RU"/>
        </a:p>
      </dgm:t>
    </dgm:pt>
    <dgm:pt modelId="{806247C6-DEF3-483D-9218-948692EB48D1}">
      <dgm:prSet phldrT="[Текст]" custT="1"/>
      <dgm:spPr/>
      <dgm:t>
        <a:bodyPr/>
        <a:lstStyle/>
        <a:p>
          <a:r>
            <a:rPr lang="ru-RU" sz="1600" b="1" u="sng" dirty="0" smtClean="0"/>
            <a:t>ПОКАЖИТЕ ПОСЛЕДСТВИЯ</a:t>
          </a:r>
        </a:p>
        <a:p>
          <a:r>
            <a:rPr lang="ru-RU" sz="1400" dirty="0" smtClean="0"/>
            <a:t>Что может произойти при ошибке: потеря файла, простой работы, утечка данных или неверное решение?</a:t>
          </a:r>
          <a:endParaRPr lang="ru-RU" sz="1400" dirty="0"/>
        </a:p>
      </dgm:t>
    </dgm:pt>
    <dgm:pt modelId="{34E2D4FF-0E57-48E3-B4C7-C63144E135E1}" type="parTrans" cxnId="{E5B06C51-EFE4-44B0-B274-4AB369BDAB4D}">
      <dgm:prSet/>
      <dgm:spPr/>
      <dgm:t>
        <a:bodyPr/>
        <a:lstStyle/>
        <a:p>
          <a:endParaRPr lang="ru-RU"/>
        </a:p>
      </dgm:t>
    </dgm:pt>
    <dgm:pt modelId="{3786989F-31BB-4601-9172-4818867170B4}" type="sibTrans" cxnId="{E5B06C51-EFE4-44B0-B274-4AB369BDAB4D}">
      <dgm:prSet/>
      <dgm:spPr/>
      <dgm:t>
        <a:bodyPr/>
        <a:lstStyle/>
        <a:p>
          <a:endParaRPr lang="ru-RU"/>
        </a:p>
      </dgm:t>
    </dgm:pt>
    <dgm:pt modelId="{91D8C30A-3C4D-45D2-8FF7-9E911756E49D}">
      <dgm:prSet phldrT="[Текст]" custT="1"/>
      <dgm:spPr/>
      <dgm:t>
        <a:bodyPr/>
        <a:lstStyle/>
        <a:p>
          <a:r>
            <a:rPr lang="ru-RU" sz="1600" b="1" u="sng" dirty="0" smtClean="0"/>
            <a:t>СОХРАНИТЕ РЕАЛИСТИЧНОСТЬ</a:t>
          </a:r>
        </a:p>
        <a:p>
          <a:r>
            <a:rPr lang="ru-RU" sz="1200" dirty="0" smtClean="0"/>
            <a:t>Не обещайте, что один урок подготовит к профессии целиком; обозначьте конкретный элемент компетенции, который тренируется сегодня.</a:t>
          </a:r>
          <a:endParaRPr lang="ru-RU" sz="1200" dirty="0"/>
        </a:p>
      </dgm:t>
    </dgm:pt>
    <dgm:pt modelId="{3EC44771-B0AE-49A1-B0EE-B72F2F2A0B84}" type="parTrans" cxnId="{86C3DC01-CD4A-4A15-8C19-B39D25D3AF0B}">
      <dgm:prSet/>
      <dgm:spPr/>
      <dgm:t>
        <a:bodyPr/>
        <a:lstStyle/>
        <a:p>
          <a:endParaRPr lang="ru-RU"/>
        </a:p>
      </dgm:t>
    </dgm:pt>
    <dgm:pt modelId="{12CC93E0-47FA-458B-B724-586FED5EF214}" type="sibTrans" cxnId="{86C3DC01-CD4A-4A15-8C19-B39D25D3AF0B}">
      <dgm:prSet/>
      <dgm:spPr/>
      <dgm:t>
        <a:bodyPr/>
        <a:lstStyle/>
        <a:p>
          <a:endParaRPr lang="ru-RU"/>
        </a:p>
      </dgm:t>
    </dgm:pt>
    <dgm:pt modelId="{2E2B1168-F8D4-4B01-8ECE-D96A150D5DFB}">
      <dgm:prSet phldrT="[Текст]" custT="1"/>
      <dgm:spPr/>
      <dgm:t>
        <a:bodyPr/>
        <a:lstStyle/>
        <a:p>
          <a:r>
            <a:rPr lang="ru-RU" sz="1600" b="1" u="sng" dirty="0" smtClean="0"/>
            <a:t>ОБОЗНАЧЬТЕ РАБОЧИЙ РЕЗУЛЬТАТ</a:t>
          </a:r>
        </a:p>
        <a:p>
          <a:r>
            <a:rPr lang="ru-RU" sz="1400" dirty="0" smtClean="0"/>
            <a:t>Что должен уметь делать специалист после изучения темы: выбрать способ хранения, проверить настройки, объяснить решение или действовать по алгоритму?</a:t>
          </a:r>
          <a:endParaRPr lang="ru-RU" sz="1400" dirty="0"/>
        </a:p>
      </dgm:t>
    </dgm:pt>
    <dgm:pt modelId="{BA640512-2774-4E56-91B0-0031770CABF8}" type="parTrans" cxnId="{A0F6DD9A-0BC9-446A-8871-EC6D0942498F}">
      <dgm:prSet/>
      <dgm:spPr/>
      <dgm:t>
        <a:bodyPr/>
        <a:lstStyle/>
        <a:p>
          <a:endParaRPr lang="ru-RU"/>
        </a:p>
      </dgm:t>
    </dgm:pt>
    <dgm:pt modelId="{D47AC65B-9E07-4A37-AA12-6E63B8A71407}" type="sibTrans" cxnId="{A0F6DD9A-0BC9-446A-8871-EC6D0942498F}">
      <dgm:prSet/>
      <dgm:spPr/>
      <dgm:t>
        <a:bodyPr/>
        <a:lstStyle/>
        <a:p>
          <a:endParaRPr lang="ru-RU"/>
        </a:p>
      </dgm:t>
    </dgm:pt>
    <dgm:pt modelId="{FAE0FAE3-9D4E-4BF8-9908-F116EDD2E43B}" type="pres">
      <dgm:prSet presAssocID="{FEB91A50-C686-4934-BF7B-05A6134A6AB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59A214-F3B4-4C37-86BB-B34AF3390949}" type="pres">
      <dgm:prSet presAssocID="{3AD7868F-4B7B-4650-9E9E-C0DBACFF870D}" presName="centerShape" presStyleLbl="node0" presStyleIdx="0" presStyleCnt="1"/>
      <dgm:spPr/>
      <dgm:t>
        <a:bodyPr/>
        <a:lstStyle/>
        <a:p>
          <a:endParaRPr lang="ru-RU"/>
        </a:p>
      </dgm:t>
    </dgm:pt>
    <dgm:pt modelId="{856CE47C-670C-43C4-AC87-C6DFB1A78D14}" type="pres">
      <dgm:prSet presAssocID="{973F0789-7FE4-41A5-9918-18E91012F17E}" presName="parTrans" presStyleLbl="sibTrans2D1" presStyleIdx="0" presStyleCnt="4" custScaleX="175205" custScaleY="81580"/>
      <dgm:spPr/>
      <dgm:t>
        <a:bodyPr/>
        <a:lstStyle/>
        <a:p>
          <a:endParaRPr lang="ru-RU"/>
        </a:p>
      </dgm:t>
    </dgm:pt>
    <dgm:pt modelId="{0E841DDC-7503-44CB-BCFB-69876596A6A2}" type="pres">
      <dgm:prSet presAssocID="{973F0789-7FE4-41A5-9918-18E91012F17E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C0B356A8-10FB-4B86-982A-33CADF22593D}" type="pres">
      <dgm:prSet presAssocID="{3E29D25B-5462-40A2-986D-0C16E277415F}" presName="node" presStyleLbl="node1" presStyleIdx="0" presStyleCnt="4" custScaleX="176128" custScaleY="110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784784-A67F-404C-A395-266B58F2A6D6}" type="pres">
      <dgm:prSet presAssocID="{34E2D4FF-0E57-48E3-B4C7-C63144E135E1}" presName="parTrans" presStyleLbl="sibTrans2D1" presStyleIdx="1" presStyleCnt="4" custAng="21216896" custScaleX="167550" custLinFactNeighborX="-3725" custLinFactNeighborY="-10683"/>
      <dgm:spPr/>
      <dgm:t>
        <a:bodyPr/>
        <a:lstStyle/>
        <a:p>
          <a:endParaRPr lang="ru-RU"/>
        </a:p>
      </dgm:t>
    </dgm:pt>
    <dgm:pt modelId="{6F8326DF-534E-4B59-AA6F-DC2FCFC9AA30}" type="pres">
      <dgm:prSet presAssocID="{34E2D4FF-0E57-48E3-B4C7-C63144E135E1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59122A9-B3F4-4709-B042-D5AEB719928C}" type="pres">
      <dgm:prSet presAssocID="{806247C6-DEF3-483D-9218-948692EB48D1}" presName="node" presStyleLbl="node1" presStyleIdx="1" presStyleCnt="4" custScaleX="201017" custScaleY="185438" custRadScaleRad="172694" custRadScaleInc="12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FBE5D-A571-40FF-9DF4-B466E4BDEBFE}" type="pres">
      <dgm:prSet presAssocID="{3EC44771-B0AE-49A1-B0EE-B72F2F2A0B84}" presName="parTrans" presStyleLbl="sibTrans2D1" presStyleIdx="2" presStyleCnt="4" custScaleX="182095"/>
      <dgm:spPr/>
      <dgm:t>
        <a:bodyPr/>
        <a:lstStyle/>
        <a:p>
          <a:endParaRPr lang="ru-RU"/>
        </a:p>
      </dgm:t>
    </dgm:pt>
    <dgm:pt modelId="{4E7CEBDC-161F-485D-84CB-4C56E10C887C}" type="pres">
      <dgm:prSet presAssocID="{3EC44771-B0AE-49A1-B0EE-B72F2F2A0B84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170C1628-8107-4FC4-B702-ABC0B90E91C2}" type="pres">
      <dgm:prSet presAssocID="{91D8C30A-3C4D-45D2-8FF7-9E911756E49D}" presName="node" presStyleLbl="node1" presStyleIdx="2" presStyleCnt="4" custScaleX="1728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230E3-B389-41D3-AB8B-EB087E252D12}" type="pres">
      <dgm:prSet presAssocID="{BA640512-2774-4E56-91B0-0031770CABF8}" presName="parTrans" presStyleLbl="sibTrans2D1" presStyleIdx="3" presStyleCnt="4" custAng="184949" custScaleX="163035" custLinFactNeighborX="-1448" custLinFactNeighborY="4321"/>
      <dgm:spPr/>
      <dgm:t>
        <a:bodyPr/>
        <a:lstStyle/>
        <a:p>
          <a:endParaRPr lang="ru-RU"/>
        </a:p>
      </dgm:t>
    </dgm:pt>
    <dgm:pt modelId="{31B8FD36-96B8-4901-8D05-9EE8E8D8EADD}" type="pres">
      <dgm:prSet presAssocID="{BA640512-2774-4E56-91B0-0031770CABF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4655EB27-B30A-4B12-B285-D3DF3861C509}" type="pres">
      <dgm:prSet presAssocID="{2E2B1168-F8D4-4B01-8ECE-D96A150D5DFB}" presName="node" presStyleLbl="node1" presStyleIdx="3" presStyleCnt="4" custScaleX="204393" custScaleY="204603" custRadScaleRad="152575" custRadScaleInc="-6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C3DC01-CD4A-4A15-8C19-B39D25D3AF0B}" srcId="{3AD7868F-4B7B-4650-9E9E-C0DBACFF870D}" destId="{91D8C30A-3C4D-45D2-8FF7-9E911756E49D}" srcOrd="2" destOrd="0" parTransId="{3EC44771-B0AE-49A1-B0EE-B72F2F2A0B84}" sibTransId="{12CC93E0-47FA-458B-B724-586FED5EF214}"/>
    <dgm:cxn modelId="{B5061709-8753-474C-BD58-DC9D7D1BC1AA}" srcId="{FEB91A50-C686-4934-BF7B-05A6134A6AB8}" destId="{3AD7868F-4B7B-4650-9E9E-C0DBACFF870D}" srcOrd="0" destOrd="0" parTransId="{A5E21796-B33F-4CE6-BF21-8435B42158FA}" sibTransId="{13A2DB43-085A-4CFF-9E79-195AB3174882}"/>
    <dgm:cxn modelId="{F7EE68A1-8811-4C10-AD8D-B009056ECE18}" type="presOf" srcId="{3EC44771-B0AE-49A1-B0EE-B72F2F2A0B84}" destId="{871FBE5D-A571-40FF-9DF4-B466E4BDEBFE}" srcOrd="0" destOrd="0" presId="urn:microsoft.com/office/officeart/2005/8/layout/radial5"/>
    <dgm:cxn modelId="{1778820B-A677-4D4D-8FC1-9B2B255EA929}" type="presOf" srcId="{973F0789-7FE4-41A5-9918-18E91012F17E}" destId="{0E841DDC-7503-44CB-BCFB-69876596A6A2}" srcOrd="1" destOrd="0" presId="urn:microsoft.com/office/officeart/2005/8/layout/radial5"/>
    <dgm:cxn modelId="{5E1E404D-C116-4258-9736-71735C56B8D5}" type="presOf" srcId="{3E29D25B-5462-40A2-986D-0C16E277415F}" destId="{C0B356A8-10FB-4B86-982A-33CADF22593D}" srcOrd="0" destOrd="0" presId="urn:microsoft.com/office/officeart/2005/8/layout/radial5"/>
    <dgm:cxn modelId="{9436FC94-753B-49CB-AD5E-D8C08AB42B17}" type="presOf" srcId="{34E2D4FF-0E57-48E3-B4C7-C63144E135E1}" destId="{08784784-A67F-404C-A395-266B58F2A6D6}" srcOrd="0" destOrd="0" presId="urn:microsoft.com/office/officeart/2005/8/layout/radial5"/>
    <dgm:cxn modelId="{B8639890-42A0-486F-A32D-12D46E8A97E1}" type="presOf" srcId="{3EC44771-B0AE-49A1-B0EE-B72F2F2A0B84}" destId="{4E7CEBDC-161F-485D-84CB-4C56E10C887C}" srcOrd="1" destOrd="0" presId="urn:microsoft.com/office/officeart/2005/8/layout/radial5"/>
    <dgm:cxn modelId="{A6A5CFEE-78D3-4BBD-A642-EF68760C6F40}" type="presOf" srcId="{973F0789-7FE4-41A5-9918-18E91012F17E}" destId="{856CE47C-670C-43C4-AC87-C6DFB1A78D14}" srcOrd="0" destOrd="0" presId="urn:microsoft.com/office/officeart/2005/8/layout/radial5"/>
    <dgm:cxn modelId="{A0F6DD9A-0BC9-446A-8871-EC6D0942498F}" srcId="{3AD7868F-4B7B-4650-9E9E-C0DBACFF870D}" destId="{2E2B1168-F8D4-4B01-8ECE-D96A150D5DFB}" srcOrd="3" destOrd="0" parTransId="{BA640512-2774-4E56-91B0-0031770CABF8}" sibTransId="{D47AC65B-9E07-4A37-AA12-6E63B8A71407}"/>
    <dgm:cxn modelId="{22BEAD87-89C5-4AF7-874C-86475D7F5CBE}" type="presOf" srcId="{91D8C30A-3C4D-45D2-8FF7-9E911756E49D}" destId="{170C1628-8107-4FC4-B702-ABC0B90E91C2}" srcOrd="0" destOrd="0" presId="urn:microsoft.com/office/officeart/2005/8/layout/radial5"/>
    <dgm:cxn modelId="{3CAE76D4-8A55-41FD-B147-1E8E74471DC0}" type="presOf" srcId="{3AD7868F-4B7B-4650-9E9E-C0DBACFF870D}" destId="{F159A214-F3B4-4C37-86BB-B34AF3390949}" srcOrd="0" destOrd="0" presId="urn:microsoft.com/office/officeart/2005/8/layout/radial5"/>
    <dgm:cxn modelId="{3C42A02B-B0A8-4F36-A132-1F7BAF89A3BD}" type="presOf" srcId="{806247C6-DEF3-483D-9218-948692EB48D1}" destId="{159122A9-B3F4-4709-B042-D5AEB719928C}" srcOrd="0" destOrd="0" presId="urn:microsoft.com/office/officeart/2005/8/layout/radial5"/>
    <dgm:cxn modelId="{AEF8BB43-2563-4981-86AC-C58E73E726DB}" type="presOf" srcId="{BA640512-2774-4E56-91B0-0031770CABF8}" destId="{31B8FD36-96B8-4901-8D05-9EE8E8D8EADD}" srcOrd="1" destOrd="0" presId="urn:microsoft.com/office/officeart/2005/8/layout/radial5"/>
    <dgm:cxn modelId="{FFAB53AB-ECCC-42EF-9C92-9B23C31A75AF}" type="presOf" srcId="{BA640512-2774-4E56-91B0-0031770CABF8}" destId="{806230E3-B389-41D3-AB8B-EB087E252D12}" srcOrd="0" destOrd="0" presId="urn:microsoft.com/office/officeart/2005/8/layout/radial5"/>
    <dgm:cxn modelId="{E5B06C51-EFE4-44B0-B274-4AB369BDAB4D}" srcId="{3AD7868F-4B7B-4650-9E9E-C0DBACFF870D}" destId="{806247C6-DEF3-483D-9218-948692EB48D1}" srcOrd="1" destOrd="0" parTransId="{34E2D4FF-0E57-48E3-B4C7-C63144E135E1}" sibTransId="{3786989F-31BB-4601-9172-4818867170B4}"/>
    <dgm:cxn modelId="{A728E270-838A-4A0E-BCA1-05609B0A63AD}" type="presOf" srcId="{FEB91A50-C686-4934-BF7B-05A6134A6AB8}" destId="{FAE0FAE3-9D4E-4BF8-9908-F116EDD2E43B}" srcOrd="0" destOrd="0" presId="urn:microsoft.com/office/officeart/2005/8/layout/radial5"/>
    <dgm:cxn modelId="{F6D2E924-B4B8-4BD4-A346-4F974A0AD21B}" type="presOf" srcId="{34E2D4FF-0E57-48E3-B4C7-C63144E135E1}" destId="{6F8326DF-534E-4B59-AA6F-DC2FCFC9AA30}" srcOrd="1" destOrd="0" presId="urn:microsoft.com/office/officeart/2005/8/layout/radial5"/>
    <dgm:cxn modelId="{79197717-0F79-45E7-AB1D-1D3CE658ABAB}" srcId="{3AD7868F-4B7B-4650-9E9E-C0DBACFF870D}" destId="{3E29D25B-5462-40A2-986D-0C16E277415F}" srcOrd="0" destOrd="0" parTransId="{973F0789-7FE4-41A5-9918-18E91012F17E}" sibTransId="{D164D977-C97E-410B-9F6F-A343F024B25E}"/>
    <dgm:cxn modelId="{4FDE3713-BAB3-426A-B4B4-3478C1CB4987}" type="presOf" srcId="{2E2B1168-F8D4-4B01-8ECE-D96A150D5DFB}" destId="{4655EB27-B30A-4B12-B285-D3DF3861C509}" srcOrd="0" destOrd="0" presId="urn:microsoft.com/office/officeart/2005/8/layout/radial5"/>
    <dgm:cxn modelId="{C8290000-CEAB-402E-87EF-89CEE2FA783C}" type="presParOf" srcId="{FAE0FAE3-9D4E-4BF8-9908-F116EDD2E43B}" destId="{F159A214-F3B4-4C37-86BB-B34AF3390949}" srcOrd="0" destOrd="0" presId="urn:microsoft.com/office/officeart/2005/8/layout/radial5"/>
    <dgm:cxn modelId="{759FA56A-7F92-4B01-849C-BE3FCE01064E}" type="presParOf" srcId="{FAE0FAE3-9D4E-4BF8-9908-F116EDD2E43B}" destId="{856CE47C-670C-43C4-AC87-C6DFB1A78D14}" srcOrd="1" destOrd="0" presId="urn:microsoft.com/office/officeart/2005/8/layout/radial5"/>
    <dgm:cxn modelId="{9B784872-8091-4446-A2CA-B0DD0774096F}" type="presParOf" srcId="{856CE47C-670C-43C4-AC87-C6DFB1A78D14}" destId="{0E841DDC-7503-44CB-BCFB-69876596A6A2}" srcOrd="0" destOrd="0" presId="urn:microsoft.com/office/officeart/2005/8/layout/radial5"/>
    <dgm:cxn modelId="{B4417508-BB1F-404C-A94D-B74988BD5B36}" type="presParOf" srcId="{FAE0FAE3-9D4E-4BF8-9908-F116EDD2E43B}" destId="{C0B356A8-10FB-4B86-982A-33CADF22593D}" srcOrd="2" destOrd="0" presId="urn:microsoft.com/office/officeart/2005/8/layout/radial5"/>
    <dgm:cxn modelId="{4930AB41-61AD-418B-8D0B-7D762E265045}" type="presParOf" srcId="{FAE0FAE3-9D4E-4BF8-9908-F116EDD2E43B}" destId="{08784784-A67F-404C-A395-266B58F2A6D6}" srcOrd="3" destOrd="0" presId="urn:microsoft.com/office/officeart/2005/8/layout/radial5"/>
    <dgm:cxn modelId="{CB2CB38C-B462-489B-9445-F861E7115735}" type="presParOf" srcId="{08784784-A67F-404C-A395-266B58F2A6D6}" destId="{6F8326DF-534E-4B59-AA6F-DC2FCFC9AA30}" srcOrd="0" destOrd="0" presId="urn:microsoft.com/office/officeart/2005/8/layout/radial5"/>
    <dgm:cxn modelId="{54F2022B-0F37-4686-ADC7-D687FC2E5CAD}" type="presParOf" srcId="{FAE0FAE3-9D4E-4BF8-9908-F116EDD2E43B}" destId="{159122A9-B3F4-4709-B042-D5AEB719928C}" srcOrd="4" destOrd="0" presId="urn:microsoft.com/office/officeart/2005/8/layout/radial5"/>
    <dgm:cxn modelId="{0A6C7AF1-78F9-4AE4-B708-CEFC47FEA7D9}" type="presParOf" srcId="{FAE0FAE3-9D4E-4BF8-9908-F116EDD2E43B}" destId="{871FBE5D-A571-40FF-9DF4-B466E4BDEBFE}" srcOrd="5" destOrd="0" presId="urn:microsoft.com/office/officeart/2005/8/layout/radial5"/>
    <dgm:cxn modelId="{DC9B0569-4640-4B97-8238-FC751BDB2F74}" type="presParOf" srcId="{871FBE5D-A571-40FF-9DF4-B466E4BDEBFE}" destId="{4E7CEBDC-161F-485D-84CB-4C56E10C887C}" srcOrd="0" destOrd="0" presId="urn:microsoft.com/office/officeart/2005/8/layout/radial5"/>
    <dgm:cxn modelId="{79D718C8-4CE1-4F9D-93CE-2868532C2411}" type="presParOf" srcId="{FAE0FAE3-9D4E-4BF8-9908-F116EDD2E43B}" destId="{170C1628-8107-4FC4-B702-ABC0B90E91C2}" srcOrd="6" destOrd="0" presId="urn:microsoft.com/office/officeart/2005/8/layout/radial5"/>
    <dgm:cxn modelId="{1CA56B48-DE6E-48D2-B047-1FA54ADA4530}" type="presParOf" srcId="{FAE0FAE3-9D4E-4BF8-9908-F116EDD2E43B}" destId="{806230E3-B389-41D3-AB8B-EB087E252D12}" srcOrd="7" destOrd="0" presId="urn:microsoft.com/office/officeart/2005/8/layout/radial5"/>
    <dgm:cxn modelId="{D2ECDBA0-C99B-48EA-B702-BDE946CD1A0D}" type="presParOf" srcId="{806230E3-B389-41D3-AB8B-EB087E252D12}" destId="{31B8FD36-96B8-4901-8D05-9EE8E8D8EADD}" srcOrd="0" destOrd="0" presId="urn:microsoft.com/office/officeart/2005/8/layout/radial5"/>
    <dgm:cxn modelId="{4F527255-09A4-4997-9F23-C2D9ABE3C58B}" type="presParOf" srcId="{FAE0FAE3-9D4E-4BF8-9908-F116EDD2E43B}" destId="{4655EB27-B30A-4B12-B285-D3DF3861C509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0B57FA-4F98-4913-A026-C4CE7C75E2F8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AAEE2D-2FDB-4321-AD58-DD76A2953717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0:00–0:30 — обозначить ситуацию</a:t>
          </a:r>
          <a:endParaRPr lang="ru-RU" dirty="0">
            <a:solidFill>
              <a:srgbClr val="FF0000"/>
            </a:solidFill>
          </a:endParaRPr>
        </a:p>
      </dgm:t>
    </dgm:pt>
    <dgm:pt modelId="{39971AEE-C9CD-4E95-A167-65AF2C949963}" type="parTrans" cxnId="{DE32BEFD-B939-4BF9-88D2-4CE1B290108A}">
      <dgm:prSet/>
      <dgm:spPr/>
      <dgm:t>
        <a:bodyPr/>
        <a:lstStyle/>
        <a:p>
          <a:endParaRPr lang="ru-RU"/>
        </a:p>
      </dgm:t>
    </dgm:pt>
    <dgm:pt modelId="{10C47CDA-DA2F-4D9C-B38D-3C865F5FCC5F}" type="sibTrans" cxnId="{DE32BEFD-B939-4BF9-88D2-4CE1B290108A}">
      <dgm:prSet/>
      <dgm:spPr/>
      <dgm:t>
        <a:bodyPr/>
        <a:lstStyle/>
        <a:p>
          <a:endParaRPr lang="ru-RU"/>
        </a:p>
      </dgm:t>
    </dgm:pt>
    <dgm:pt modelId="{45477AAC-3055-4BEA-B8B8-DD7B554B2263}">
      <dgm:prSet phldrT="[Текст]"/>
      <dgm:spPr/>
      <dgm:t>
        <a:bodyPr/>
        <a:lstStyle/>
        <a:p>
          <a:r>
            <a:rPr lang="ru-RU" dirty="0" smtClean="0">
              <a:solidFill>
                <a:schemeClr val="bg1">
                  <a:lumMod val="95000"/>
                  <a:lumOff val="5000"/>
                </a:schemeClr>
              </a:solidFill>
            </a:rPr>
            <a:t>Покажите или произнесите короткий профессиональный кейс: после сбоя организации нужно восстановить рабочие файлы.</a:t>
          </a:r>
          <a:endParaRPr lang="ru-RU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4A2956D5-5677-4C3C-A776-205AEF85ECEA}" type="parTrans" cxnId="{512DF831-6F86-4194-B21D-870E86757D75}">
      <dgm:prSet/>
      <dgm:spPr/>
      <dgm:t>
        <a:bodyPr/>
        <a:lstStyle/>
        <a:p>
          <a:endParaRPr lang="ru-RU"/>
        </a:p>
      </dgm:t>
    </dgm:pt>
    <dgm:pt modelId="{0625C943-2289-4156-9996-318E0B43A381}" type="sibTrans" cxnId="{512DF831-6F86-4194-B21D-870E86757D75}">
      <dgm:prSet/>
      <dgm:spPr/>
      <dgm:t>
        <a:bodyPr/>
        <a:lstStyle/>
        <a:p>
          <a:endParaRPr lang="ru-RU"/>
        </a:p>
      </dgm:t>
    </dgm:pt>
    <dgm:pt modelId="{1F000C5D-34F7-4D7E-97A7-0EC1CAC0D8A7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0:30–1:30 — дать время на версии</a:t>
          </a:r>
          <a:endParaRPr lang="ru-RU" dirty="0">
            <a:solidFill>
              <a:srgbClr val="FF0000"/>
            </a:solidFill>
          </a:endParaRPr>
        </a:p>
      </dgm:t>
    </dgm:pt>
    <dgm:pt modelId="{22A4BEE9-5EC3-48A9-9148-08BDC89E9509}" type="parTrans" cxnId="{0287BE6A-0C49-4720-8FAF-94E68312DDD4}">
      <dgm:prSet/>
      <dgm:spPr/>
      <dgm:t>
        <a:bodyPr/>
        <a:lstStyle/>
        <a:p>
          <a:endParaRPr lang="ru-RU"/>
        </a:p>
      </dgm:t>
    </dgm:pt>
    <dgm:pt modelId="{7DD88C3D-8E05-4BF6-B654-CC5ED858C075}" type="sibTrans" cxnId="{0287BE6A-0C49-4720-8FAF-94E68312DDD4}">
      <dgm:prSet/>
      <dgm:spPr/>
      <dgm:t>
        <a:bodyPr/>
        <a:lstStyle/>
        <a:p>
          <a:endParaRPr lang="ru-RU"/>
        </a:p>
      </dgm:t>
    </dgm:pt>
    <dgm:pt modelId="{57C74295-C841-413E-91A0-1470BC2E508F}">
      <dgm:prSet phldrT="[Текст]"/>
      <dgm:spPr/>
      <dgm:t>
        <a:bodyPr/>
        <a:lstStyle/>
        <a:p>
          <a:r>
            <a:rPr lang="ru-RU" dirty="0" smtClean="0">
              <a:solidFill>
                <a:schemeClr val="bg1">
                  <a:lumMod val="95000"/>
                  <a:lumOff val="5000"/>
                </a:schemeClr>
              </a:solidFill>
            </a:rPr>
            <a:t>Задайте один открытый вопрос: «Что можно было предусмотреть заранее?» Дайте студентам подумать самостоятельно или обсудить ответ в паре.</a:t>
          </a:r>
          <a:endParaRPr lang="ru-RU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69AEEABD-44E3-4CE9-AE1D-993715FDF95A}" type="parTrans" cxnId="{809CEABD-2CB8-46F7-9140-41C19CD40C2F}">
      <dgm:prSet/>
      <dgm:spPr/>
      <dgm:t>
        <a:bodyPr/>
        <a:lstStyle/>
        <a:p>
          <a:endParaRPr lang="ru-RU"/>
        </a:p>
      </dgm:t>
    </dgm:pt>
    <dgm:pt modelId="{659D4AF1-4C7B-4A14-A946-69BDCA34553B}" type="sibTrans" cxnId="{809CEABD-2CB8-46F7-9140-41C19CD40C2F}">
      <dgm:prSet/>
      <dgm:spPr/>
      <dgm:t>
        <a:bodyPr/>
        <a:lstStyle/>
        <a:p>
          <a:endParaRPr lang="ru-RU"/>
        </a:p>
      </dgm:t>
    </dgm:pt>
    <dgm:pt modelId="{0C652A8D-A2EC-48A8-A54E-559B06E2753C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1:30–3:00 — собрать и уточнить идеи</a:t>
          </a:r>
          <a:endParaRPr lang="ru-RU" dirty="0">
            <a:solidFill>
              <a:srgbClr val="FF0000"/>
            </a:solidFill>
          </a:endParaRPr>
        </a:p>
      </dgm:t>
    </dgm:pt>
    <dgm:pt modelId="{4D7631ED-5A0E-4287-AE9A-024E1AED14B0}" type="parTrans" cxnId="{B6E2DA18-18FC-4D77-B094-F37128AE3930}">
      <dgm:prSet/>
      <dgm:spPr/>
      <dgm:t>
        <a:bodyPr/>
        <a:lstStyle/>
        <a:p>
          <a:endParaRPr lang="ru-RU"/>
        </a:p>
      </dgm:t>
    </dgm:pt>
    <dgm:pt modelId="{F1307F00-1415-4A22-8ACB-3DB7AA492D2B}" type="sibTrans" cxnId="{B6E2DA18-18FC-4D77-B094-F37128AE3930}">
      <dgm:prSet/>
      <dgm:spPr/>
      <dgm:t>
        <a:bodyPr/>
        <a:lstStyle/>
        <a:p>
          <a:endParaRPr lang="ru-RU"/>
        </a:p>
      </dgm:t>
    </dgm:pt>
    <dgm:pt modelId="{C4A58E70-2544-4085-868C-FC67EC2B583B}">
      <dgm:prSet phldrT="[Текст]"/>
      <dgm:spPr/>
      <dgm:t>
        <a:bodyPr/>
        <a:lstStyle/>
        <a:p>
          <a:r>
            <a:rPr lang="ru-RU" dirty="0" smtClean="0">
              <a:solidFill>
                <a:schemeClr val="bg1">
                  <a:lumMod val="95000"/>
                  <a:lumOff val="5000"/>
                </a:schemeClr>
              </a:solidFill>
            </a:rPr>
            <a:t>Выслушайте несколько вариантов. Уточняйте основания: «Что именно поможет восстановлению?» Не превращайте обсуждение в проверку на скорость.</a:t>
          </a:r>
          <a:endParaRPr lang="ru-RU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3341D464-EBCD-4F51-BA02-930B163AFEF2}" type="parTrans" cxnId="{0995D37B-549C-48DE-BCCE-2A2D807D4DFF}">
      <dgm:prSet/>
      <dgm:spPr/>
      <dgm:t>
        <a:bodyPr/>
        <a:lstStyle/>
        <a:p>
          <a:endParaRPr lang="ru-RU"/>
        </a:p>
      </dgm:t>
    </dgm:pt>
    <dgm:pt modelId="{ED995D59-D6A5-4A7F-9193-14E58E8AEA2C}" type="sibTrans" cxnId="{0995D37B-549C-48DE-BCCE-2A2D807D4DFF}">
      <dgm:prSet/>
      <dgm:spPr/>
      <dgm:t>
        <a:bodyPr/>
        <a:lstStyle/>
        <a:p>
          <a:endParaRPr lang="ru-RU"/>
        </a:p>
      </dgm:t>
    </dgm:pt>
    <dgm:pt modelId="{8535838A-8450-4DA0-A14A-82238BC54A5A}">
      <dgm:prSet/>
      <dgm:spPr/>
      <dgm:t>
        <a:bodyPr/>
        <a:lstStyle/>
        <a:p>
          <a:endParaRPr lang="ru-RU"/>
        </a:p>
      </dgm:t>
    </dgm:pt>
    <dgm:pt modelId="{7EE99D60-C9E5-446B-9A5E-167DF75E37C0}" type="parTrans" cxnId="{8299D9CB-BC4B-4746-8100-F8074A248F2D}">
      <dgm:prSet/>
      <dgm:spPr/>
      <dgm:t>
        <a:bodyPr/>
        <a:lstStyle/>
        <a:p>
          <a:endParaRPr lang="ru-RU"/>
        </a:p>
      </dgm:t>
    </dgm:pt>
    <dgm:pt modelId="{E9F5D175-73FF-4FC1-B736-B7FE35A674EA}" type="sibTrans" cxnId="{8299D9CB-BC4B-4746-8100-F8074A248F2D}">
      <dgm:prSet/>
      <dgm:spPr/>
      <dgm:t>
        <a:bodyPr/>
        <a:lstStyle/>
        <a:p>
          <a:endParaRPr lang="ru-RU"/>
        </a:p>
      </dgm:t>
    </dgm:pt>
    <dgm:pt modelId="{5B9E6437-8602-453C-BC68-6031E6BE92AD}" type="pres">
      <dgm:prSet presAssocID="{FE0B57FA-4F98-4913-A026-C4CE7C75E2F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6D08E4-FD9F-4684-85C3-CFEA5EEE0E72}" type="pres">
      <dgm:prSet presAssocID="{A6AAEE2D-2FDB-4321-AD58-DD76A2953717}" presName="compositeNode" presStyleCnt="0">
        <dgm:presLayoutVars>
          <dgm:bulletEnabled val="1"/>
        </dgm:presLayoutVars>
      </dgm:prSet>
      <dgm:spPr/>
    </dgm:pt>
    <dgm:pt modelId="{753A3361-8EA2-49FC-B5A2-E9AC3E8EE0B5}" type="pres">
      <dgm:prSet presAssocID="{A6AAEE2D-2FDB-4321-AD58-DD76A2953717}" presName="bgRect" presStyleLbl="node1" presStyleIdx="0" presStyleCnt="4"/>
      <dgm:spPr/>
      <dgm:t>
        <a:bodyPr/>
        <a:lstStyle/>
        <a:p>
          <a:endParaRPr lang="ru-RU"/>
        </a:p>
      </dgm:t>
    </dgm:pt>
    <dgm:pt modelId="{F28B392E-2B9D-4300-9C74-1325686AB060}" type="pres">
      <dgm:prSet presAssocID="{A6AAEE2D-2FDB-4321-AD58-DD76A2953717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B3A8D-183A-47AD-841C-29404F08A5B7}" type="pres">
      <dgm:prSet presAssocID="{A6AAEE2D-2FDB-4321-AD58-DD76A2953717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55E90-4168-470B-9D0C-5FE0E3C58DAF}" type="pres">
      <dgm:prSet presAssocID="{10C47CDA-DA2F-4D9C-B38D-3C865F5FCC5F}" presName="hSp" presStyleCnt="0"/>
      <dgm:spPr/>
    </dgm:pt>
    <dgm:pt modelId="{B29D30BD-7812-4795-8534-E277AD4A81B3}" type="pres">
      <dgm:prSet presAssocID="{10C47CDA-DA2F-4D9C-B38D-3C865F5FCC5F}" presName="vProcSp" presStyleCnt="0"/>
      <dgm:spPr/>
    </dgm:pt>
    <dgm:pt modelId="{07B4D294-0A92-4CCB-9110-CB14E9213BFA}" type="pres">
      <dgm:prSet presAssocID="{10C47CDA-DA2F-4D9C-B38D-3C865F5FCC5F}" presName="vSp1" presStyleCnt="0"/>
      <dgm:spPr/>
    </dgm:pt>
    <dgm:pt modelId="{E8F5D380-7E84-4D79-9982-3FBE5F16AD68}" type="pres">
      <dgm:prSet presAssocID="{10C47CDA-DA2F-4D9C-B38D-3C865F5FCC5F}" presName="simulatedConn" presStyleLbl="solidFgAcc1" presStyleIdx="0" presStyleCnt="3"/>
      <dgm:spPr/>
    </dgm:pt>
    <dgm:pt modelId="{7CB350D3-A837-4AEB-A863-69785C77D588}" type="pres">
      <dgm:prSet presAssocID="{10C47CDA-DA2F-4D9C-B38D-3C865F5FCC5F}" presName="vSp2" presStyleCnt="0"/>
      <dgm:spPr/>
    </dgm:pt>
    <dgm:pt modelId="{CC3FFA64-5F9E-49DE-8483-E3B7B30E6534}" type="pres">
      <dgm:prSet presAssocID="{10C47CDA-DA2F-4D9C-B38D-3C865F5FCC5F}" presName="sibTrans" presStyleCnt="0"/>
      <dgm:spPr/>
    </dgm:pt>
    <dgm:pt modelId="{D43BF011-273D-44E4-AEB8-3439330CEACD}" type="pres">
      <dgm:prSet presAssocID="{1F000C5D-34F7-4D7E-97A7-0EC1CAC0D8A7}" presName="compositeNode" presStyleCnt="0">
        <dgm:presLayoutVars>
          <dgm:bulletEnabled val="1"/>
        </dgm:presLayoutVars>
      </dgm:prSet>
      <dgm:spPr/>
    </dgm:pt>
    <dgm:pt modelId="{1E6E46CD-40DE-44FB-9C43-7A56660E84CA}" type="pres">
      <dgm:prSet presAssocID="{1F000C5D-34F7-4D7E-97A7-0EC1CAC0D8A7}" presName="bgRect" presStyleLbl="node1" presStyleIdx="1" presStyleCnt="4"/>
      <dgm:spPr/>
      <dgm:t>
        <a:bodyPr/>
        <a:lstStyle/>
        <a:p>
          <a:endParaRPr lang="ru-RU"/>
        </a:p>
      </dgm:t>
    </dgm:pt>
    <dgm:pt modelId="{06327BF4-54CD-4A77-9E1B-38DE9A8B971D}" type="pres">
      <dgm:prSet presAssocID="{1F000C5D-34F7-4D7E-97A7-0EC1CAC0D8A7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575B34-32BF-4D2B-8F5B-FAAD5CD24423}" type="pres">
      <dgm:prSet presAssocID="{1F000C5D-34F7-4D7E-97A7-0EC1CAC0D8A7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A7569-9DF5-4DFB-8AA7-A4856F51DD76}" type="pres">
      <dgm:prSet presAssocID="{7DD88C3D-8E05-4BF6-B654-CC5ED858C075}" presName="hSp" presStyleCnt="0"/>
      <dgm:spPr/>
    </dgm:pt>
    <dgm:pt modelId="{8AB39EB7-016B-469B-BC11-E87D820AD7B4}" type="pres">
      <dgm:prSet presAssocID="{7DD88C3D-8E05-4BF6-B654-CC5ED858C075}" presName="vProcSp" presStyleCnt="0"/>
      <dgm:spPr/>
    </dgm:pt>
    <dgm:pt modelId="{1A414AF7-2626-4453-B109-23E10201FA04}" type="pres">
      <dgm:prSet presAssocID="{7DD88C3D-8E05-4BF6-B654-CC5ED858C075}" presName="vSp1" presStyleCnt="0"/>
      <dgm:spPr/>
    </dgm:pt>
    <dgm:pt modelId="{0952CE66-E9FE-40BB-8F82-A7F5EAEE7DEB}" type="pres">
      <dgm:prSet presAssocID="{7DD88C3D-8E05-4BF6-B654-CC5ED858C075}" presName="simulatedConn" presStyleLbl="solidFgAcc1" presStyleIdx="1" presStyleCnt="3"/>
      <dgm:spPr/>
    </dgm:pt>
    <dgm:pt modelId="{A6B99487-DA42-4E75-BE22-3B513ABCEE02}" type="pres">
      <dgm:prSet presAssocID="{7DD88C3D-8E05-4BF6-B654-CC5ED858C075}" presName="vSp2" presStyleCnt="0"/>
      <dgm:spPr/>
    </dgm:pt>
    <dgm:pt modelId="{6990749F-4C94-4A0C-941C-F7169E0E9C68}" type="pres">
      <dgm:prSet presAssocID="{7DD88C3D-8E05-4BF6-B654-CC5ED858C075}" presName="sibTrans" presStyleCnt="0"/>
      <dgm:spPr/>
    </dgm:pt>
    <dgm:pt modelId="{26488962-B262-4611-BD0F-DAEFDD5C7C63}" type="pres">
      <dgm:prSet presAssocID="{0C652A8D-A2EC-48A8-A54E-559B06E2753C}" presName="compositeNode" presStyleCnt="0">
        <dgm:presLayoutVars>
          <dgm:bulletEnabled val="1"/>
        </dgm:presLayoutVars>
      </dgm:prSet>
      <dgm:spPr/>
    </dgm:pt>
    <dgm:pt modelId="{6588B7D7-E2C1-4773-A30A-6137F86935E4}" type="pres">
      <dgm:prSet presAssocID="{0C652A8D-A2EC-48A8-A54E-559B06E2753C}" presName="bgRect" presStyleLbl="node1" presStyleIdx="2" presStyleCnt="4"/>
      <dgm:spPr/>
      <dgm:t>
        <a:bodyPr/>
        <a:lstStyle/>
        <a:p>
          <a:endParaRPr lang="ru-RU"/>
        </a:p>
      </dgm:t>
    </dgm:pt>
    <dgm:pt modelId="{8AD70254-738A-4E76-A77D-543C34697721}" type="pres">
      <dgm:prSet presAssocID="{0C652A8D-A2EC-48A8-A54E-559B06E2753C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3117A9-7E56-47D0-A54C-9F0EBF34073A}" type="pres">
      <dgm:prSet presAssocID="{0C652A8D-A2EC-48A8-A54E-559B06E2753C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606AF5-BB5B-4070-B41E-9FA4D0EA00FC}" type="pres">
      <dgm:prSet presAssocID="{F1307F00-1415-4A22-8ACB-3DB7AA492D2B}" presName="hSp" presStyleCnt="0"/>
      <dgm:spPr/>
    </dgm:pt>
    <dgm:pt modelId="{8903821D-72EA-4384-B9C4-B585935DDC75}" type="pres">
      <dgm:prSet presAssocID="{F1307F00-1415-4A22-8ACB-3DB7AA492D2B}" presName="vProcSp" presStyleCnt="0"/>
      <dgm:spPr/>
    </dgm:pt>
    <dgm:pt modelId="{13EC6514-E4CB-4EF9-A167-3C87243AA329}" type="pres">
      <dgm:prSet presAssocID="{F1307F00-1415-4A22-8ACB-3DB7AA492D2B}" presName="vSp1" presStyleCnt="0"/>
      <dgm:spPr/>
    </dgm:pt>
    <dgm:pt modelId="{707150D6-914D-41F4-8ECA-981BE5D00689}" type="pres">
      <dgm:prSet presAssocID="{F1307F00-1415-4A22-8ACB-3DB7AA492D2B}" presName="simulatedConn" presStyleLbl="solidFgAcc1" presStyleIdx="2" presStyleCnt="3"/>
      <dgm:spPr/>
    </dgm:pt>
    <dgm:pt modelId="{C2941D7F-10C2-40E2-AFD1-FEFBDAA4E795}" type="pres">
      <dgm:prSet presAssocID="{F1307F00-1415-4A22-8ACB-3DB7AA492D2B}" presName="vSp2" presStyleCnt="0"/>
      <dgm:spPr/>
    </dgm:pt>
    <dgm:pt modelId="{65510DA2-1880-4E7F-925E-EB66C414D790}" type="pres">
      <dgm:prSet presAssocID="{F1307F00-1415-4A22-8ACB-3DB7AA492D2B}" presName="sibTrans" presStyleCnt="0"/>
      <dgm:spPr/>
    </dgm:pt>
    <dgm:pt modelId="{DAB0A57A-6EB5-4DA8-BF09-689DA9DACE8A}" type="pres">
      <dgm:prSet presAssocID="{8535838A-8450-4DA0-A14A-82238BC54A5A}" presName="compositeNode" presStyleCnt="0">
        <dgm:presLayoutVars>
          <dgm:bulletEnabled val="1"/>
        </dgm:presLayoutVars>
      </dgm:prSet>
      <dgm:spPr/>
    </dgm:pt>
    <dgm:pt modelId="{56A23F8E-D08C-40A7-A0DF-4528F9A1DE70}" type="pres">
      <dgm:prSet presAssocID="{8535838A-8450-4DA0-A14A-82238BC54A5A}" presName="bgRect" presStyleLbl="node1" presStyleIdx="3" presStyleCnt="4"/>
      <dgm:spPr/>
      <dgm:t>
        <a:bodyPr/>
        <a:lstStyle/>
        <a:p>
          <a:endParaRPr lang="ru-RU"/>
        </a:p>
      </dgm:t>
    </dgm:pt>
    <dgm:pt modelId="{0248886D-4714-45E1-AEE0-FDA941F03E5F}" type="pres">
      <dgm:prSet presAssocID="{8535838A-8450-4DA0-A14A-82238BC54A5A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9D8197-A199-4A03-89F2-1AF7973A91EC}" type="presOf" srcId="{0C652A8D-A2EC-48A8-A54E-559B06E2753C}" destId="{6588B7D7-E2C1-4773-A30A-6137F86935E4}" srcOrd="0" destOrd="0" presId="urn:microsoft.com/office/officeart/2005/8/layout/hProcess7"/>
    <dgm:cxn modelId="{DE32BEFD-B939-4BF9-88D2-4CE1B290108A}" srcId="{FE0B57FA-4F98-4913-A026-C4CE7C75E2F8}" destId="{A6AAEE2D-2FDB-4321-AD58-DD76A2953717}" srcOrd="0" destOrd="0" parTransId="{39971AEE-C9CD-4E95-A167-65AF2C949963}" sibTransId="{10C47CDA-DA2F-4D9C-B38D-3C865F5FCC5F}"/>
    <dgm:cxn modelId="{0995D37B-549C-48DE-BCCE-2A2D807D4DFF}" srcId="{0C652A8D-A2EC-48A8-A54E-559B06E2753C}" destId="{C4A58E70-2544-4085-868C-FC67EC2B583B}" srcOrd="0" destOrd="0" parTransId="{3341D464-EBCD-4F51-BA02-930B163AFEF2}" sibTransId="{ED995D59-D6A5-4A7F-9193-14E58E8AEA2C}"/>
    <dgm:cxn modelId="{B9D7B06E-B4D1-4C73-BCA9-1FF918787ACE}" type="presOf" srcId="{8535838A-8450-4DA0-A14A-82238BC54A5A}" destId="{56A23F8E-D08C-40A7-A0DF-4528F9A1DE70}" srcOrd="0" destOrd="0" presId="urn:microsoft.com/office/officeart/2005/8/layout/hProcess7"/>
    <dgm:cxn modelId="{C443E961-22B8-4A8C-9312-7D0AE4C8CCCF}" type="presOf" srcId="{8535838A-8450-4DA0-A14A-82238BC54A5A}" destId="{0248886D-4714-45E1-AEE0-FDA941F03E5F}" srcOrd="1" destOrd="0" presId="urn:microsoft.com/office/officeart/2005/8/layout/hProcess7"/>
    <dgm:cxn modelId="{392D2AB7-3B0A-4691-B027-751F7C58E6B5}" type="presOf" srcId="{FE0B57FA-4F98-4913-A026-C4CE7C75E2F8}" destId="{5B9E6437-8602-453C-BC68-6031E6BE92AD}" srcOrd="0" destOrd="0" presId="urn:microsoft.com/office/officeart/2005/8/layout/hProcess7"/>
    <dgm:cxn modelId="{72C73421-6661-4453-8447-EC1E6A5A80F2}" type="presOf" srcId="{1F000C5D-34F7-4D7E-97A7-0EC1CAC0D8A7}" destId="{06327BF4-54CD-4A77-9E1B-38DE9A8B971D}" srcOrd="1" destOrd="0" presId="urn:microsoft.com/office/officeart/2005/8/layout/hProcess7"/>
    <dgm:cxn modelId="{809CEABD-2CB8-46F7-9140-41C19CD40C2F}" srcId="{1F000C5D-34F7-4D7E-97A7-0EC1CAC0D8A7}" destId="{57C74295-C841-413E-91A0-1470BC2E508F}" srcOrd="0" destOrd="0" parTransId="{69AEEABD-44E3-4CE9-AE1D-993715FDF95A}" sibTransId="{659D4AF1-4C7B-4A14-A946-69BDCA34553B}"/>
    <dgm:cxn modelId="{68FED849-F774-4887-871B-7A35CFCAC81F}" type="presOf" srcId="{A6AAEE2D-2FDB-4321-AD58-DD76A2953717}" destId="{F28B392E-2B9D-4300-9C74-1325686AB060}" srcOrd="1" destOrd="0" presId="urn:microsoft.com/office/officeart/2005/8/layout/hProcess7"/>
    <dgm:cxn modelId="{B6E2DA18-18FC-4D77-B094-F37128AE3930}" srcId="{FE0B57FA-4F98-4913-A026-C4CE7C75E2F8}" destId="{0C652A8D-A2EC-48A8-A54E-559B06E2753C}" srcOrd="2" destOrd="0" parTransId="{4D7631ED-5A0E-4287-AE9A-024E1AED14B0}" sibTransId="{F1307F00-1415-4A22-8ACB-3DB7AA492D2B}"/>
    <dgm:cxn modelId="{B6BE583D-056E-4856-A9DD-02258669CC83}" type="presOf" srcId="{1F000C5D-34F7-4D7E-97A7-0EC1CAC0D8A7}" destId="{1E6E46CD-40DE-44FB-9C43-7A56660E84CA}" srcOrd="0" destOrd="0" presId="urn:microsoft.com/office/officeart/2005/8/layout/hProcess7"/>
    <dgm:cxn modelId="{D6D9A77D-0FE7-458E-A9EA-2B4095CB84FA}" type="presOf" srcId="{0C652A8D-A2EC-48A8-A54E-559B06E2753C}" destId="{8AD70254-738A-4E76-A77D-543C34697721}" srcOrd="1" destOrd="0" presId="urn:microsoft.com/office/officeart/2005/8/layout/hProcess7"/>
    <dgm:cxn modelId="{95F6BBB3-8AE1-44C8-9D69-882203ECA336}" type="presOf" srcId="{C4A58E70-2544-4085-868C-FC67EC2B583B}" destId="{DB3117A9-7E56-47D0-A54C-9F0EBF34073A}" srcOrd="0" destOrd="0" presId="urn:microsoft.com/office/officeart/2005/8/layout/hProcess7"/>
    <dgm:cxn modelId="{0287BE6A-0C49-4720-8FAF-94E68312DDD4}" srcId="{FE0B57FA-4F98-4913-A026-C4CE7C75E2F8}" destId="{1F000C5D-34F7-4D7E-97A7-0EC1CAC0D8A7}" srcOrd="1" destOrd="0" parTransId="{22A4BEE9-5EC3-48A9-9148-08BDC89E9509}" sibTransId="{7DD88C3D-8E05-4BF6-B654-CC5ED858C075}"/>
    <dgm:cxn modelId="{B70C761F-C2EC-4D3D-B55C-F9962EE33DBD}" type="presOf" srcId="{57C74295-C841-413E-91A0-1470BC2E508F}" destId="{CE575B34-32BF-4D2B-8F5B-FAAD5CD24423}" srcOrd="0" destOrd="0" presId="urn:microsoft.com/office/officeart/2005/8/layout/hProcess7"/>
    <dgm:cxn modelId="{EBC6948B-A212-4823-9CAE-170F3C71C76C}" type="presOf" srcId="{45477AAC-3055-4BEA-B8B8-DD7B554B2263}" destId="{449B3A8D-183A-47AD-841C-29404F08A5B7}" srcOrd="0" destOrd="0" presId="urn:microsoft.com/office/officeart/2005/8/layout/hProcess7"/>
    <dgm:cxn modelId="{8299D9CB-BC4B-4746-8100-F8074A248F2D}" srcId="{FE0B57FA-4F98-4913-A026-C4CE7C75E2F8}" destId="{8535838A-8450-4DA0-A14A-82238BC54A5A}" srcOrd="3" destOrd="0" parTransId="{7EE99D60-C9E5-446B-9A5E-167DF75E37C0}" sibTransId="{E9F5D175-73FF-4FC1-B736-B7FE35A674EA}"/>
    <dgm:cxn modelId="{512DF831-6F86-4194-B21D-870E86757D75}" srcId="{A6AAEE2D-2FDB-4321-AD58-DD76A2953717}" destId="{45477AAC-3055-4BEA-B8B8-DD7B554B2263}" srcOrd="0" destOrd="0" parTransId="{4A2956D5-5677-4C3C-A776-205AEF85ECEA}" sibTransId="{0625C943-2289-4156-9996-318E0B43A381}"/>
    <dgm:cxn modelId="{F1F325F3-518B-4BA1-97EB-F2A49E8D2067}" type="presOf" srcId="{A6AAEE2D-2FDB-4321-AD58-DD76A2953717}" destId="{753A3361-8EA2-49FC-B5A2-E9AC3E8EE0B5}" srcOrd="0" destOrd="0" presId="urn:microsoft.com/office/officeart/2005/8/layout/hProcess7"/>
    <dgm:cxn modelId="{3A8DA332-3A98-4AE6-9CB2-CBCFF162CAE4}" type="presParOf" srcId="{5B9E6437-8602-453C-BC68-6031E6BE92AD}" destId="{FF6D08E4-FD9F-4684-85C3-CFEA5EEE0E72}" srcOrd="0" destOrd="0" presId="urn:microsoft.com/office/officeart/2005/8/layout/hProcess7"/>
    <dgm:cxn modelId="{74195976-55CA-4348-A04A-F0003A962388}" type="presParOf" srcId="{FF6D08E4-FD9F-4684-85C3-CFEA5EEE0E72}" destId="{753A3361-8EA2-49FC-B5A2-E9AC3E8EE0B5}" srcOrd="0" destOrd="0" presId="urn:microsoft.com/office/officeart/2005/8/layout/hProcess7"/>
    <dgm:cxn modelId="{B580CAF6-DF51-456A-995B-E9BB6A640BA3}" type="presParOf" srcId="{FF6D08E4-FD9F-4684-85C3-CFEA5EEE0E72}" destId="{F28B392E-2B9D-4300-9C74-1325686AB060}" srcOrd="1" destOrd="0" presId="urn:microsoft.com/office/officeart/2005/8/layout/hProcess7"/>
    <dgm:cxn modelId="{2BA8DB9A-6690-4577-B34D-C93BC0E20E1A}" type="presParOf" srcId="{FF6D08E4-FD9F-4684-85C3-CFEA5EEE0E72}" destId="{449B3A8D-183A-47AD-841C-29404F08A5B7}" srcOrd="2" destOrd="0" presId="urn:microsoft.com/office/officeart/2005/8/layout/hProcess7"/>
    <dgm:cxn modelId="{A0E806C0-A909-49FB-B619-19107709CA83}" type="presParOf" srcId="{5B9E6437-8602-453C-BC68-6031E6BE92AD}" destId="{8AA55E90-4168-470B-9D0C-5FE0E3C58DAF}" srcOrd="1" destOrd="0" presId="urn:microsoft.com/office/officeart/2005/8/layout/hProcess7"/>
    <dgm:cxn modelId="{B1BD3A0E-F300-4389-8E33-A96AABBD2A7B}" type="presParOf" srcId="{5B9E6437-8602-453C-BC68-6031E6BE92AD}" destId="{B29D30BD-7812-4795-8534-E277AD4A81B3}" srcOrd="2" destOrd="0" presId="urn:microsoft.com/office/officeart/2005/8/layout/hProcess7"/>
    <dgm:cxn modelId="{41EE8285-E37D-435A-8FE8-184B149C2B29}" type="presParOf" srcId="{B29D30BD-7812-4795-8534-E277AD4A81B3}" destId="{07B4D294-0A92-4CCB-9110-CB14E9213BFA}" srcOrd="0" destOrd="0" presId="urn:microsoft.com/office/officeart/2005/8/layout/hProcess7"/>
    <dgm:cxn modelId="{848448E2-6618-489B-AAAA-9F754D2F78EC}" type="presParOf" srcId="{B29D30BD-7812-4795-8534-E277AD4A81B3}" destId="{E8F5D380-7E84-4D79-9982-3FBE5F16AD68}" srcOrd="1" destOrd="0" presId="urn:microsoft.com/office/officeart/2005/8/layout/hProcess7"/>
    <dgm:cxn modelId="{FB8622BD-3FE1-44BA-AD63-6B62EC38C8DD}" type="presParOf" srcId="{B29D30BD-7812-4795-8534-E277AD4A81B3}" destId="{7CB350D3-A837-4AEB-A863-69785C77D588}" srcOrd="2" destOrd="0" presId="urn:microsoft.com/office/officeart/2005/8/layout/hProcess7"/>
    <dgm:cxn modelId="{BA7AE3D5-5FB1-49D2-B3DB-A3D70A8D4827}" type="presParOf" srcId="{5B9E6437-8602-453C-BC68-6031E6BE92AD}" destId="{CC3FFA64-5F9E-49DE-8483-E3B7B30E6534}" srcOrd="3" destOrd="0" presId="urn:microsoft.com/office/officeart/2005/8/layout/hProcess7"/>
    <dgm:cxn modelId="{B2736CA8-F6E8-4443-90D8-CD3DE61532CE}" type="presParOf" srcId="{5B9E6437-8602-453C-BC68-6031E6BE92AD}" destId="{D43BF011-273D-44E4-AEB8-3439330CEACD}" srcOrd="4" destOrd="0" presId="urn:microsoft.com/office/officeart/2005/8/layout/hProcess7"/>
    <dgm:cxn modelId="{BBC1BAF5-E957-46B6-8912-895C08B86DEB}" type="presParOf" srcId="{D43BF011-273D-44E4-AEB8-3439330CEACD}" destId="{1E6E46CD-40DE-44FB-9C43-7A56660E84CA}" srcOrd="0" destOrd="0" presId="urn:microsoft.com/office/officeart/2005/8/layout/hProcess7"/>
    <dgm:cxn modelId="{5215C97D-3426-4056-BF4F-91F3F7998C8A}" type="presParOf" srcId="{D43BF011-273D-44E4-AEB8-3439330CEACD}" destId="{06327BF4-54CD-4A77-9E1B-38DE9A8B971D}" srcOrd="1" destOrd="0" presId="urn:microsoft.com/office/officeart/2005/8/layout/hProcess7"/>
    <dgm:cxn modelId="{EADE44A5-6245-4723-82B5-8649BCEEDC32}" type="presParOf" srcId="{D43BF011-273D-44E4-AEB8-3439330CEACD}" destId="{CE575B34-32BF-4D2B-8F5B-FAAD5CD24423}" srcOrd="2" destOrd="0" presId="urn:microsoft.com/office/officeart/2005/8/layout/hProcess7"/>
    <dgm:cxn modelId="{D6914B8D-227B-4338-9E00-B25E8D4ABF26}" type="presParOf" srcId="{5B9E6437-8602-453C-BC68-6031E6BE92AD}" destId="{4A2A7569-9DF5-4DFB-8AA7-A4856F51DD76}" srcOrd="5" destOrd="0" presId="urn:microsoft.com/office/officeart/2005/8/layout/hProcess7"/>
    <dgm:cxn modelId="{C566342A-AEFF-4D4A-8B03-8C36A6D4F991}" type="presParOf" srcId="{5B9E6437-8602-453C-BC68-6031E6BE92AD}" destId="{8AB39EB7-016B-469B-BC11-E87D820AD7B4}" srcOrd="6" destOrd="0" presId="urn:microsoft.com/office/officeart/2005/8/layout/hProcess7"/>
    <dgm:cxn modelId="{9077C9F4-F4DE-423A-A5F3-E98CF1792CA7}" type="presParOf" srcId="{8AB39EB7-016B-469B-BC11-E87D820AD7B4}" destId="{1A414AF7-2626-4453-B109-23E10201FA04}" srcOrd="0" destOrd="0" presId="urn:microsoft.com/office/officeart/2005/8/layout/hProcess7"/>
    <dgm:cxn modelId="{D58B9DFD-7E5B-4744-B308-F3DBD620A274}" type="presParOf" srcId="{8AB39EB7-016B-469B-BC11-E87D820AD7B4}" destId="{0952CE66-E9FE-40BB-8F82-A7F5EAEE7DEB}" srcOrd="1" destOrd="0" presId="urn:microsoft.com/office/officeart/2005/8/layout/hProcess7"/>
    <dgm:cxn modelId="{C10A123C-4DA9-45A0-A55F-C7E0714669B1}" type="presParOf" srcId="{8AB39EB7-016B-469B-BC11-E87D820AD7B4}" destId="{A6B99487-DA42-4E75-BE22-3B513ABCEE02}" srcOrd="2" destOrd="0" presId="urn:microsoft.com/office/officeart/2005/8/layout/hProcess7"/>
    <dgm:cxn modelId="{0B607B39-9540-4358-B721-5F3B3B2004B6}" type="presParOf" srcId="{5B9E6437-8602-453C-BC68-6031E6BE92AD}" destId="{6990749F-4C94-4A0C-941C-F7169E0E9C68}" srcOrd="7" destOrd="0" presId="urn:microsoft.com/office/officeart/2005/8/layout/hProcess7"/>
    <dgm:cxn modelId="{18FBAAF5-4FCA-4B1B-9AD0-2C4E60E70146}" type="presParOf" srcId="{5B9E6437-8602-453C-BC68-6031E6BE92AD}" destId="{26488962-B262-4611-BD0F-DAEFDD5C7C63}" srcOrd="8" destOrd="0" presId="urn:microsoft.com/office/officeart/2005/8/layout/hProcess7"/>
    <dgm:cxn modelId="{7C01C04E-78C0-4B49-8CAD-CC7C62700EB3}" type="presParOf" srcId="{26488962-B262-4611-BD0F-DAEFDD5C7C63}" destId="{6588B7D7-E2C1-4773-A30A-6137F86935E4}" srcOrd="0" destOrd="0" presId="urn:microsoft.com/office/officeart/2005/8/layout/hProcess7"/>
    <dgm:cxn modelId="{8A7D77BB-13F2-4F96-8F0E-B33D4611181B}" type="presParOf" srcId="{26488962-B262-4611-BD0F-DAEFDD5C7C63}" destId="{8AD70254-738A-4E76-A77D-543C34697721}" srcOrd="1" destOrd="0" presId="urn:microsoft.com/office/officeart/2005/8/layout/hProcess7"/>
    <dgm:cxn modelId="{1D034720-76E5-4A1C-8DBF-DD3B52018194}" type="presParOf" srcId="{26488962-B262-4611-BD0F-DAEFDD5C7C63}" destId="{DB3117A9-7E56-47D0-A54C-9F0EBF34073A}" srcOrd="2" destOrd="0" presId="urn:microsoft.com/office/officeart/2005/8/layout/hProcess7"/>
    <dgm:cxn modelId="{623979B9-89FC-4EE8-97D6-65D23E83DA4A}" type="presParOf" srcId="{5B9E6437-8602-453C-BC68-6031E6BE92AD}" destId="{DE606AF5-BB5B-4070-B41E-9FA4D0EA00FC}" srcOrd="9" destOrd="0" presId="urn:microsoft.com/office/officeart/2005/8/layout/hProcess7"/>
    <dgm:cxn modelId="{C1A65E7F-7C7A-4300-8A77-9A7FB3CEA325}" type="presParOf" srcId="{5B9E6437-8602-453C-BC68-6031E6BE92AD}" destId="{8903821D-72EA-4384-B9C4-B585935DDC75}" srcOrd="10" destOrd="0" presId="urn:microsoft.com/office/officeart/2005/8/layout/hProcess7"/>
    <dgm:cxn modelId="{9D4EF2C9-D927-4F22-9F9C-1E51DCC3E324}" type="presParOf" srcId="{8903821D-72EA-4384-B9C4-B585935DDC75}" destId="{13EC6514-E4CB-4EF9-A167-3C87243AA329}" srcOrd="0" destOrd="0" presId="urn:microsoft.com/office/officeart/2005/8/layout/hProcess7"/>
    <dgm:cxn modelId="{068E2AAE-0D4A-4DD8-BA6D-31EBA342BDA9}" type="presParOf" srcId="{8903821D-72EA-4384-B9C4-B585935DDC75}" destId="{707150D6-914D-41F4-8ECA-981BE5D00689}" srcOrd="1" destOrd="0" presId="urn:microsoft.com/office/officeart/2005/8/layout/hProcess7"/>
    <dgm:cxn modelId="{52B3CC94-E6D5-4DBF-B655-5F76EB6BBCEC}" type="presParOf" srcId="{8903821D-72EA-4384-B9C4-B585935DDC75}" destId="{C2941D7F-10C2-40E2-AFD1-FEFBDAA4E795}" srcOrd="2" destOrd="0" presId="urn:microsoft.com/office/officeart/2005/8/layout/hProcess7"/>
    <dgm:cxn modelId="{2075C86D-439D-4243-82A7-9674226E163F}" type="presParOf" srcId="{5B9E6437-8602-453C-BC68-6031E6BE92AD}" destId="{65510DA2-1880-4E7F-925E-EB66C414D790}" srcOrd="11" destOrd="0" presId="urn:microsoft.com/office/officeart/2005/8/layout/hProcess7"/>
    <dgm:cxn modelId="{678B4681-BF62-4E43-8BA0-B5387DF4E80C}" type="presParOf" srcId="{5B9E6437-8602-453C-BC68-6031E6BE92AD}" destId="{DAB0A57A-6EB5-4DA8-BF09-689DA9DACE8A}" srcOrd="12" destOrd="0" presId="urn:microsoft.com/office/officeart/2005/8/layout/hProcess7"/>
    <dgm:cxn modelId="{F97FF5E2-7D5E-4CA5-9FC4-1E523CCA8998}" type="presParOf" srcId="{DAB0A57A-6EB5-4DA8-BF09-689DA9DACE8A}" destId="{56A23F8E-D08C-40A7-A0DF-4528F9A1DE70}" srcOrd="0" destOrd="0" presId="urn:microsoft.com/office/officeart/2005/8/layout/hProcess7"/>
    <dgm:cxn modelId="{E54C3B42-899E-4CD3-A912-85E567CC7F2A}" type="presParOf" srcId="{DAB0A57A-6EB5-4DA8-BF09-689DA9DACE8A}" destId="{0248886D-4714-45E1-AEE0-FDA941F03E5F}" srcOrd="1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6D3DF8-A164-4729-AAB9-8514C84441FD}" type="doc">
      <dgm:prSet loTypeId="urn:microsoft.com/office/officeart/2005/8/layout/hProcess9" loCatId="process" qsTypeId="urn:microsoft.com/office/officeart/2005/8/quickstyle/simple1" qsCatId="simple" csTypeId="urn:microsoft.com/office/officeart/2005/8/colors/accent4_5" csCatId="accent4" phldr="1"/>
      <dgm:spPr/>
    </dgm:pt>
    <dgm:pt modelId="{DFC91D45-88BE-44EF-A66B-5602531A284B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i="1" u="sng" dirty="0" smtClean="0"/>
            <a:t>ПРЕДЪЯВИТЬ ЗАДАЧУ</a:t>
          </a:r>
        </a:p>
        <a:p>
          <a:r>
            <a:rPr lang="ru-RU" sz="1100" dirty="0" smtClean="0"/>
            <a:t>«Представьте: после сбоя сотрудник не может найти последнюю версию рабочего файла. Что здесь важно предусмотреть?»</a:t>
          </a:r>
          <a:endParaRPr lang="ru-RU" sz="1100" dirty="0"/>
        </a:p>
      </dgm:t>
    </dgm:pt>
    <dgm:pt modelId="{CD9C447C-BEDC-41EC-9314-D5DA41A75081}" type="parTrans" cxnId="{9E78BA93-1B31-4FDC-A8AD-741BF3414EB6}">
      <dgm:prSet/>
      <dgm:spPr/>
      <dgm:t>
        <a:bodyPr/>
        <a:lstStyle/>
        <a:p>
          <a:endParaRPr lang="ru-RU"/>
        </a:p>
      </dgm:t>
    </dgm:pt>
    <dgm:pt modelId="{A49202C1-DC02-46EA-AA07-45C687CA7A4B}" type="sibTrans" cxnId="{9E78BA93-1B31-4FDC-A8AD-741BF3414EB6}">
      <dgm:prSet/>
      <dgm:spPr/>
      <dgm:t>
        <a:bodyPr/>
        <a:lstStyle/>
        <a:p>
          <a:endParaRPr lang="ru-RU"/>
        </a:p>
      </dgm:t>
    </dgm:pt>
    <dgm:pt modelId="{8A195646-7269-490D-B89E-684B163A8F6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i="1" u="sng" dirty="0" smtClean="0"/>
            <a:t>ПОДДЕРЖАТЬ БЕЗОПАСНОЕ УЧАСТИЕ</a:t>
          </a:r>
        </a:p>
        <a:p>
          <a:r>
            <a:rPr lang="ru-RU" sz="1100" dirty="0" smtClean="0"/>
            <a:t>«Назовите возможный вариант — сейчас нам важна логика, а не единственный готовый ответ».</a:t>
          </a:r>
          <a:endParaRPr lang="ru-RU" sz="1100" dirty="0"/>
        </a:p>
      </dgm:t>
    </dgm:pt>
    <dgm:pt modelId="{3A1ED8CA-CDCD-4516-B2F7-0F41F8525456}" type="parTrans" cxnId="{A9071BAA-4C5B-4F99-9CAA-7A4873EC156E}">
      <dgm:prSet/>
      <dgm:spPr/>
      <dgm:t>
        <a:bodyPr/>
        <a:lstStyle/>
        <a:p>
          <a:endParaRPr lang="ru-RU"/>
        </a:p>
      </dgm:t>
    </dgm:pt>
    <dgm:pt modelId="{DA76B14A-2D2C-4477-965D-DC094B5DA156}" type="sibTrans" cxnId="{A9071BAA-4C5B-4F99-9CAA-7A4873EC156E}">
      <dgm:prSet/>
      <dgm:spPr/>
      <dgm:t>
        <a:bodyPr/>
        <a:lstStyle/>
        <a:p>
          <a:endParaRPr lang="ru-RU"/>
        </a:p>
      </dgm:t>
    </dgm:pt>
    <dgm:pt modelId="{BEA26A5A-D810-4CD2-A425-4739F596158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i="1" u="sng" dirty="0" smtClean="0"/>
            <a:t>УТОЧНИТЬ ПРОФЕССИОНАЛЬНЫЙ СМЫСЛ</a:t>
          </a:r>
        </a:p>
        <a:p>
          <a:r>
            <a:rPr lang="ru-RU" sz="1100" dirty="0" smtClean="0"/>
            <a:t>«Кто в организации может отвечать за такую настройку? Что будет, если решение не сработает?»</a:t>
          </a:r>
          <a:endParaRPr lang="ru-RU" sz="1100" dirty="0"/>
        </a:p>
      </dgm:t>
    </dgm:pt>
    <dgm:pt modelId="{9A2396FA-475A-4265-B0AE-1DBF007B8C66}" type="parTrans" cxnId="{68468631-CEEF-4532-84B8-05D4A9E28F06}">
      <dgm:prSet/>
      <dgm:spPr/>
      <dgm:t>
        <a:bodyPr/>
        <a:lstStyle/>
        <a:p>
          <a:endParaRPr lang="ru-RU"/>
        </a:p>
      </dgm:t>
    </dgm:pt>
    <dgm:pt modelId="{A22F8B56-BCFF-4032-B4E7-3B164B984983}" type="sibTrans" cxnId="{68468631-CEEF-4532-84B8-05D4A9E28F06}">
      <dgm:prSet/>
      <dgm:spPr/>
      <dgm:t>
        <a:bodyPr/>
        <a:lstStyle/>
        <a:p>
          <a:endParaRPr lang="ru-RU"/>
        </a:p>
      </dgm:t>
    </dgm:pt>
    <dgm:pt modelId="{BDBEA2C6-910C-4FDD-BD5A-FA08FA7A649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i="1" u="sng" dirty="0" smtClean="0"/>
            <a:t>СФОРМУЛИРОВАТЬ ПЕРЕХОД</a:t>
          </a:r>
        </a:p>
        <a:p>
          <a:r>
            <a:rPr lang="ru-RU" sz="1100" dirty="0" smtClean="0"/>
            <a:t>«Чтобы выбирать надёжный способ защиты данных, сегодня разберём принципы резервного копирования и оценим варианты».</a:t>
          </a:r>
          <a:endParaRPr lang="ru-RU" sz="1100" dirty="0"/>
        </a:p>
      </dgm:t>
    </dgm:pt>
    <dgm:pt modelId="{8B5A5891-FE6F-4EBD-8CC5-57CE085B4B33}" type="parTrans" cxnId="{1B1A6EBA-1D85-43D9-901A-367C60679FBE}">
      <dgm:prSet/>
      <dgm:spPr/>
      <dgm:t>
        <a:bodyPr/>
        <a:lstStyle/>
        <a:p>
          <a:endParaRPr lang="ru-RU"/>
        </a:p>
      </dgm:t>
    </dgm:pt>
    <dgm:pt modelId="{F4828ADE-677B-4C20-BE74-C9E07BDED70C}" type="sibTrans" cxnId="{1B1A6EBA-1D85-43D9-901A-367C60679FBE}">
      <dgm:prSet/>
      <dgm:spPr/>
      <dgm:t>
        <a:bodyPr/>
        <a:lstStyle/>
        <a:p>
          <a:endParaRPr lang="ru-RU"/>
        </a:p>
      </dgm:t>
    </dgm:pt>
    <dgm:pt modelId="{B47AF0FB-58EA-4613-AF5E-BCF34797E7B3}">
      <dgm:prSet phldrT="[Текст]" phldr="1"/>
      <dgm:spPr/>
      <dgm:t>
        <a:bodyPr/>
        <a:lstStyle/>
        <a:p>
          <a:endParaRPr lang="ru-RU" dirty="0"/>
        </a:p>
      </dgm:t>
    </dgm:pt>
    <dgm:pt modelId="{C271C9F6-36D4-4E61-8636-0A88109E91C4}" type="sibTrans" cxnId="{1838C777-4639-4F76-809E-E8EB9079AFC5}">
      <dgm:prSet/>
      <dgm:spPr/>
      <dgm:t>
        <a:bodyPr/>
        <a:lstStyle/>
        <a:p>
          <a:endParaRPr lang="ru-RU"/>
        </a:p>
      </dgm:t>
    </dgm:pt>
    <dgm:pt modelId="{6729B30C-B159-4D6D-964C-A6D522C2DE2A}" type="parTrans" cxnId="{1838C777-4639-4F76-809E-E8EB9079AFC5}">
      <dgm:prSet/>
      <dgm:spPr/>
      <dgm:t>
        <a:bodyPr/>
        <a:lstStyle/>
        <a:p>
          <a:endParaRPr lang="ru-RU"/>
        </a:p>
      </dgm:t>
    </dgm:pt>
    <dgm:pt modelId="{4168AD4A-3963-4DC3-AC68-9D527B9FDAB8}" type="pres">
      <dgm:prSet presAssocID="{3E6D3DF8-A164-4729-AAB9-8514C84441FD}" presName="CompostProcess" presStyleCnt="0">
        <dgm:presLayoutVars>
          <dgm:dir/>
          <dgm:resizeHandles val="exact"/>
        </dgm:presLayoutVars>
      </dgm:prSet>
      <dgm:spPr/>
    </dgm:pt>
    <dgm:pt modelId="{AD5A35B8-630E-4D4C-8A5D-85EE88E13147}" type="pres">
      <dgm:prSet presAssocID="{3E6D3DF8-A164-4729-AAB9-8514C84441FD}" presName="arrow" presStyleLbl="bgShp" presStyleIdx="0" presStyleCnt="1" custScaleX="117647"/>
      <dgm:spPr/>
    </dgm:pt>
    <dgm:pt modelId="{C9736157-534A-4BE5-A087-655363615364}" type="pres">
      <dgm:prSet presAssocID="{3E6D3DF8-A164-4729-AAB9-8514C84441FD}" presName="linearProcess" presStyleCnt="0"/>
      <dgm:spPr/>
    </dgm:pt>
    <dgm:pt modelId="{5F29828A-86AA-472A-94B7-6BFA92C4F86C}" type="pres">
      <dgm:prSet presAssocID="{DFC91D45-88BE-44EF-A66B-5602531A284B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CD5EA-2C20-41A3-B4F4-FC4A377D28D1}" type="pres">
      <dgm:prSet presAssocID="{A49202C1-DC02-46EA-AA07-45C687CA7A4B}" presName="sibTrans" presStyleCnt="0"/>
      <dgm:spPr/>
    </dgm:pt>
    <dgm:pt modelId="{F00DC5CD-96F3-40A2-AFDD-F564B5EE6507}" type="pres">
      <dgm:prSet presAssocID="{8A195646-7269-490D-B89E-684B163A8F63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077EA-E268-4315-A3B5-26E7F43861C7}" type="pres">
      <dgm:prSet presAssocID="{DA76B14A-2D2C-4477-965D-DC094B5DA156}" presName="sibTrans" presStyleCnt="0"/>
      <dgm:spPr/>
    </dgm:pt>
    <dgm:pt modelId="{63CCEA2A-B4F4-4753-91A7-8940278B1CCD}" type="pres">
      <dgm:prSet presAssocID="{B47AF0FB-58EA-4613-AF5E-BCF34797E7B3}" presName="textNode" presStyleLbl="node1" presStyleIdx="2" presStyleCnt="5" custLinFactX="98945" custLinFactNeighborX="100000" custLinFactNeighborY="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5DDBF-D12B-4AE7-8057-9CD42CC5456F}" type="pres">
      <dgm:prSet presAssocID="{C271C9F6-36D4-4E61-8636-0A88109E91C4}" presName="sibTrans" presStyleCnt="0"/>
      <dgm:spPr/>
    </dgm:pt>
    <dgm:pt modelId="{DBFD9331-081F-49D8-B328-EAE5DD2C8850}" type="pres">
      <dgm:prSet presAssocID="{BDBEA2C6-910C-4FDD-BD5A-FA08FA7A6492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5E368-436D-4C99-991B-6F2593523843}" type="pres">
      <dgm:prSet presAssocID="{F4828ADE-677B-4C20-BE74-C9E07BDED70C}" presName="sibTrans" presStyleCnt="0"/>
      <dgm:spPr/>
    </dgm:pt>
    <dgm:pt modelId="{BC4E5029-EC6C-46E0-9CCC-156EE32114DA}" type="pres">
      <dgm:prSet presAssocID="{BEA26A5A-D810-4CD2-A425-4739F596158D}" presName="textNode" presStyleLbl="node1" presStyleIdx="4" presStyleCnt="5" custLinFactX="-200000" custLinFactNeighborX="-214922" custLinFactNeighborY="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468631-CEEF-4532-84B8-05D4A9E28F06}" srcId="{3E6D3DF8-A164-4729-AAB9-8514C84441FD}" destId="{BEA26A5A-D810-4CD2-A425-4739F596158D}" srcOrd="4" destOrd="0" parTransId="{9A2396FA-475A-4265-B0AE-1DBF007B8C66}" sibTransId="{A22F8B56-BCFF-4032-B4E7-3B164B984983}"/>
    <dgm:cxn modelId="{A2F7CEA7-6A4B-457B-BB9A-C9BEA2EF1EDD}" type="presOf" srcId="{3E6D3DF8-A164-4729-AAB9-8514C84441FD}" destId="{4168AD4A-3963-4DC3-AC68-9D527B9FDAB8}" srcOrd="0" destOrd="0" presId="urn:microsoft.com/office/officeart/2005/8/layout/hProcess9"/>
    <dgm:cxn modelId="{7FF13904-09B6-4EAC-A1BB-5E6ED95B0A3E}" type="presOf" srcId="{8A195646-7269-490D-B89E-684B163A8F63}" destId="{F00DC5CD-96F3-40A2-AFDD-F564B5EE6507}" srcOrd="0" destOrd="0" presId="urn:microsoft.com/office/officeart/2005/8/layout/hProcess9"/>
    <dgm:cxn modelId="{1021AF8E-CCF8-4161-980F-0668EE127DCB}" type="presOf" srcId="{BEA26A5A-D810-4CD2-A425-4739F596158D}" destId="{BC4E5029-EC6C-46E0-9CCC-156EE32114DA}" srcOrd="0" destOrd="0" presId="urn:microsoft.com/office/officeart/2005/8/layout/hProcess9"/>
    <dgm:cxn modelId="{1838C777-4639-4F76-809E-E8EB9079AFC5}" srcId="{3E6D3DF8-A164-4729-AAB9-8514C84441FD}" destId="{B47AF0FB-58EA-4613-AF5E-BCF34797E7B3}" srcOrd="2" destOrd="0" parTransId="{6729B30C-B159-4D6D-964C-A6D522C2DE2A}" sibTransId="{C271C9F6-36D4-4E61-8636-0A88109E91C4}"/>
    <dgm:cxn modelId="{5E5E7F27-29F7-445B-8C61-DC603C78B20F}" type="presOf" srcId="{B47AF0FB-58EA-4613-AF5E-BCF34797E7B3}" destId="{63CCEA2A-B4F4-4753-91A7-8940278B1CCD}" srcOrd="0" destOrd="0" presId="urn:microsoft.com/office/officeart/2005/8/layout/hProcess9"/>
    <dgm:cxn modelId="{9E78BA93-1B31-4FDC-A8AD-741BF3414EB6}" srcId="{3E6D3DF8-A164-4729-AAB9-8514C84441FD}" destId="{DFC91D45-88BE-44EF-A66B-5602531A284B}" srcOrd="0" destOrd="0" parTransId="{CD9C447C-BEDC-41EC-9314-D5DA41A75081}" sibTransId="{A49202C1-DC02-46EA-AA07-45C687CA7A4B}"/>
    <dgm:cxn modelId="{1B1A6EBA-1D85-43D9-901A-367C60679FBE}" srcId="{3E6D3DF8-A164-4729-AAB9-8514C84441FD}" destId="{BDBEA2C6-910C-4FDD-BD5A-FA08FA7A6492}" srcOrd="3" destOrd="0" parTransId="{8B5A5891-FE6F-4EBD-8CC5-57CE085B4B33}" sibTransId="{F4828ADE-677B-4C20-BE74-C9E07BDED70C}"/>
    <dgm:cxn modelId="{04F00B17-F9BA-4ADC-B7D5-14F23812703C}" type="presOf" srcId="{BDBEA2C6-910C-4FDD-BD5A-FA08FA7A6492}" destId="{DBFD9331-081F-49D8-B328-EAE5DD2C8850}" srcOrd="0" destOrd="0" presId="urn:microsoft.com/office/officeart/2005/8/layout/hProcess9"/>
    <dgm:cxn modelId="{A9071BAA-4C5B-4F99-9CAA-7A4873EC156E}" srcId="{3E6D3DF8-A164-4729-AAB9-8514C84441FD}" destId="{8A195646-7269-490D-B89E-684B163A8F63}" srcOrd="1" destOrd="0" parTransId="{3A1ED8CA-CDCD-4516-B2F7-0F41F8525456}" sibTransId="{DA76B14A-2D2C-4477-965D-DC094B5DA156}"/>
    <dgm:cxn modelId="{4A7E3F7F-822B-4AE3-9EF2-058FEC2A08A2}" type="presOf" srcId="{DFC91D45-88BE-44EF-A66B-5602531A284B}" destId="{5F29828A-86AA-472A-94B7-6BFA92C4F86C}" srcOrd="0" destOrd="0" presId="urn:microsoft.com/office/officeart/2005/8/layout/hProcess9"/>
    <dgm:cxn modelId="{EEB61091-2AC6-492A-8F9B-8D7A699FF4EE}" type="presParOf" srcId="{4168AD4A-3963-4DC3-AC68-9D527B9FDAB8}" destId="{AD5A35B8-630E-4D4C-8A5D-85EE88E13147}" srcOrd="0" destOrd="0" presId="urn:microsoft.com/office/officeart/2005/8/layout/hProcess9"/>
    <dgm:cxn modelId="{1DC4206A-22D3-4F5C-9D50-C5D1F026772D}" type="presParOf" srcId="{4168AD4A-3963-4DC3-AC68-9D527B9FDAB8}" destId="{C9736157-534A-4BE5-A087-655363615364}" srcOrd="1" destOrd="0" presId="urn:microsoft.com/office/officeart/2005/8/layout/hProcess9"/>
    <dgm:cxn modelId="{A633D916-4457-4D5E-BF34-D8D587304CE2}" type="presParOf" srcId="{C9736157-534A-4BE5-A087-655363615364}" destId="{5F29828A-86AA-472A-94B7-6BFA92C4F86C}" srcOrd="0" destOrd="0" presId="urn:microsoft.com/office/officeart/2005/8/layout/hProcess9"/>
    <dgm:cxn modelId="{C75EE061-4D8A-4B42-BE79-C13DB22A37CE}" type="presParOf" srcId="{C9736157-534A-4BE5-A087-655363615364}" destId="{A53CD5EA-2C20-41A3-B4F4-FC4A377D28D1}" srcOrd="1" destOrd="0" presId="urn:microsoft.com/office/officeart/2005/8/layout/hProcess9"/>
    <dgm:cxn modelId="{274916A9-0741-4448-8D6E-49CFA72C2D49}" type="presParOf" srcId="{C9736157-534A-4BE5-A087-655363615364}" destId="{F00DC5CD-96F3-40A2-AFDD-F564B5EE6507}" srcOrd="2" destOrd="0" presId="urn:microsoft.com/office/officeart/2005/8/layout/hProcess9"/>
    <dgm:cxn modelId="{61069225-7B68-451C-BABC-C9482E158E7C}" type="presParOf" srcId="{C9736157-534A-4BE5-A087-655363615364}" destId="{FB6077EA-E268-4315-A3B5-26E7F43861C7}" srcOrd="3" destOrd="0" presId="urn:microsoft.com/office/officeart/2005/8/layout/hProcess9"/>
    <dgm:cxn modelId="{59730951-F752-4139-A4C7-818EDBFE465B}" type="presParOf" srcId="{C9736157-534A-4BE5-A087-655363615364}" destId="{63CCEA2A-B4F4-4753-91A7-8940278B1CCD}" srcOrd="4" destOrd="0" presId="urn:microsoft.com/office/officeart/2005/8/layout/hProcess9"/>
    <dgm:cxn modelId="{060483B1-4CAD-4FD5-8E8B-069E5815996D}" type="presParOf" srcId="{C9736157-534A-4BE5-A087-655363615364}" destId="{5EB5DDBF-D12B-4AE7-8057-9CD42CC5456F}" srcOrd="5" destOrd="0" presId="urn:microsoft.com/office/officeart/2005/8/layout/hProcess9"/>
    <dgm:cxn modelId="{524854C3-AE63-407B-8F21-31F1D60C7EF5}" type="presParOf" srcId="{C9736157-534A-4BE5-A087-655363615364}" destId="{DBFD9331-081F-49D8-B328-EAE5DD2C8850}" srcOrd="6" destOrd="0" presId="urn:microsoft.com/office/officeart/2005/8/layout/hProcess9"/>
    <dgm:cxn modelId="{3A0B00A5-CCE1-4E7A-BF4A-09FC9A8B96C0}" type="presParOf" srcId="{C9736157-534A-4BE5-A087-655363615364}" destId="{7795E368-436D-4C99-991B-6F2593523843}" srcOrd="7" destOrd="0" presId="urn:microsoft.com/office/officeart/2005/8/layout/hProcess9"/>
    <dgm:cxn modelId="{7D675F19-1C28-47F2-8AC7-6EA0DF66B4C7}" type="presParOf" srcId="{C9736157-534A-4BE5-A087-655363615364}" destId="{BC4E5029-EC6C-46E0-9CCC-156EE32114DA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9A214-F3B4-4C37-86BB-B34AF3390949}">
      <dsp:nvSpPr>
        <dsp:cNvPr id="0" name=""/>
        <dsp:cNvSpPr/>
      </dsp:nvSpPr>
      <dsp:spPr>
        <a:xfrm>
          <a:off x="4345700" y="2403199"/>
          <a:ext cx="1682088" cy="1682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Как связать тему информатики с будущей работой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592036" y="2649535"/>
        <a:ext cx="1189416" cy="1189416"/>
      </dsp:txXfrm>
    </dsp:sp>
    <dsp:sp modelId="{856CE47C-670C-43C4-AC87-C6DFB1A78D14}">
      <dsp:nvSpPr>
        <dsp:cNvPr id="0" name=""/>
        <dsp:cNvSpPr/>
      </dsp:nvSpPr>
      <dsp:spPr>
        <a:xfrm rot="16200000">
          <a:off x="4916149" y="1887254"/>
          <a:ext cx="541188" cy="4665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4986134" y="2050552"/>
        <a:ext cx="401219" cy="279938"/>
      </dsp:txXfrm>
    </dsp:sp>
    <dsp:sp modelId="{C0B356A8-10FB-4B86-982A-33CADF22593D}">
      <dsp:nvSpPr>
        <dsp:cNvPr id="0" name=""/>
        <dsp:cNvSpPr/>
      </dsp:nvSpPr>
      <dsp:spPr>
        <a:xfrm>
          <a:off x="3705430" y="-42758"/>
          <a:ext cx="2962628" cy="18631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/>
            <a:t>НАЗОВИТЕ РОЛЬ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Кто решает подобные задачи: специалист техподдержки, системный администратор, оператор информационной системы или пользователь, отвечающий за свои данные?</a:t>
          </a:r>
          <a:endParaRPr lang="ru-RU" sz="1200" kern="1200" dirty="0"/>
        </a:p>
      </dsp:txBody>
      <dsp:txXfrm>
        <a:off x="4139297" y="230094"/>
        <a:ext cx="2094894" cy="1317444"/>
      </dsp:txXfrm>
    </dsp:sp>
    <dsp:sp modelId="{08784784-A67F-404C-A395-266B58F2A6D6}">
      <dsp:nvSpPr>
        <dsp:cNvPr id="0" name=""/>
        <dsp:cNvSpPr/>
      </dsp:nvSpPr>
      <dsp:spPr>
        <a:xfrm rot="21600000">
          <a:off x="6040074" y="3042475"/>
          <a:ext cx="852046" cy="571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596027"/>
            <a:satOff val="-4850"/>
            <a:lumOff val="-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-21600000">
        <a:off x="6040074" y="3156857"/>
        <a:ext cx="680473" cy="343145"/>
      </dsp:txXfrm>
    </dsp:sp>
    <dsp:sp modelId="{159122A9-B3F4-4709-B042-D5AEB719928C}">
      <dsp:nvSpPr>
        <dsp:cNvPr id="0" name=""/>
        <dsp:cNvSpPr/>
      </dsp:nvSpPr>
      <dsp:spPr>
        <a:xfrm>
          <a:off x="6963811" y="2072678"/>
          <a:ext cx="3381283" cy="3119230"/>
        </a:xfrm>
        <a:prstGeom prst="ellipse">
          <a:avLst/>
        </a:prstGeom>
        <a:solidFill>
          <a:schemeClr val="accent2">
            <a:hueOff val="1596027"/>
            <a:satOff val="-4850"/>
            <a:lumOff val="-65"/>
            <a:alphaOff val="0"/>
          </a:schemeClr>
        </a:solidFill>
        <a:ln w="222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/>
            <a:t>ПОКАЖИТЕ ПОСЛЕДСТВИЯ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Что может произойти при ошибке: потеря файла, простой работы, утечка данных или неверное решение?</a:t>
          </a:r>
          <a:endParaRPr lang="ru-RU" sz="1400" kern="1200" dirty="0"/>
        </a:p>
      </dsp:txBody>
      <dsp:txXfrm>
        <a:off x="7458988" y="2529479"/>
        <a:ext cx="2390929" cy="2205628"/>
      </dsp:txXfrm>
    </dsp:sp>
    <dsp:sp modelId="{871FBE5D-A571-40FF-9DF4-B466E4BDEBFE}">
      <dsp:nvSpPr>
        <dsp:cNvPr id="0" name=""/>
        <dsp:cNvSpPr/>
      </dsp:nvSpPr>
      <dsp:spPr>
        <a:xfrm rot="5400000">
          <a:off x="4861823" y="4125902"/>
          <a:ext cx="649842" cy="571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92055"/>
            <a:satOff val="-9701"/>
            <a:lumOff val="-13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4947610" y="4154498"/>
        <a:ext cx="478269" cy="343145"/>
      </dsp:txXfrm>
    </dsp:sp>
    <dsp:sp modelId="{170C1628-8107-4FC4-B702-ABC0B90E91C2}">
      <dsp:nvSpPr>
        <dsp:cNvPr id="0" name=""/>
        <dsp:cNvSpPr/>
      </dsp:nvSpPr>
      <dsp:spPr>
        <a:xfrm>
          <a:off x="3732587" y="4758626"/>
          <a:ext cx="2908313" cy="1682088"/>
        </a:xfrm>
        <a:prstGeom prst="ellipse">
          <a:avLst/>
        </a:prstGeom>
        <a:solidFill>
          <a:schemeClr val="accent2">
            <a:hueOff val="3192055"/>
            <a:satOff val="-9701"/>
            <a:lumOff val="-131"/>
            <a:alphaOff val="0"/>
          </a:schemeClr>
        </a:solidFill>
        <a:ln w="222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/>
            <a:t>СОХРАНИТЕ РЕАЛИСТИЧНОСТЬ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Не обещайте, что один урок подготовит к профессии целиком; обозначьте конкретный элемент компетенции, который тренируется сегодня.</a:t>
          </a:r>
          <a:endParaRPr lang="ru-RU" sz="1200" kern="1200" dirty="0"/>
        </a:p>
      </dsp:txBody>
      <dsp:txXfrm>
        <a:off x="4158500" y="5004962"/>
        <a:ext cx="2056487" cy="1189416"/>
      </dsp:txXfrm>
    </dsp:sp>
    <dsp:sp modelId="{806230E3-B389-41D3-AB8B-EB087E252D12}">
      <dsp:nvSpPr>
        <dsp:cNvPr id="0" name=""/>
        <dsp:cNvSpPr/>
      </dsp:nvSpPr>
      <dsp:spPr>
        <a:xfrm rot="10800000">
          <a:off x="3503615" y="3052028"/>
          <a:ext cx="788606" cy="5719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788082"/>
            <a:satOff val="-14551"/>
            <a:lumOff val="-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 rot="10800000">
        <a:off x="3675188" y="3166410"/>
        <a:ext cx="617033" cy="343145"/>
      </dsp:txXfrm>
    </dsp:sp>
    <dsp:sp modelId="{4655EB27-B30A-4B12-B285-D3DF3861C509}">
      <dsp:nvSpPr>
        <dsp:cNvPr id="0" name=""/>
        <dsp:cNvSpPr/>
      </dsp:nvSpPr>
      <dsp:spPr>
        <a:xfrm>
          <a:off x="0" y="1710183"/>
          <a:ext cx="3438070" cy="3441602"/>
        </a:xfrm>
        <a:prstGeom prst="ellipse">
          <a:avLst/>
        </a:prstGeom>
        <a:solidFill>
          <a:schemeClr val="accent2">
            <a:hueOff val="4788082"/>
            <a:satOff val="-14551"/>
            <a:lumOff val="-196"/>
            <a:alphaOff val="0"/>
          </a:schemeClr>
        </a:solidFill>
        <a:ln w="222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/>
            <a:t>ОБОЗНАЧЬТЕ РАБОЧИЙ РЕЗУЛЬТАТ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Что должен уметь делать специалист после изучения темы: выбрать способ хранения, проверить настройки, объяснить решение или действовать по алгоритму?</a:t>
          </a:r>
          <a:endParaRPr lang="ru-RU" sz="1400" kern="1200" dirty="0"/>
        </a:p>
      </dsp:txBody>
      <dsp:txXfrm>
        <a:off x="503494" y="2214194"/>
        <a:ext cx="2431082" cy="2433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A3361-8EA2-49FC-B5A2-E9AC3E8EE0B5}">
      <dsp:nvSpPr>
        <dsp:cNvPr id="0" name=""/>
        <dsp:cNvSpPr/>
      </dsp:nvSpPr>
      <dsp:spPr>
        <a:xfrm>
          <a:off x="3800" y="1337553"/>
          <a:ext cx="2286299" cy="274355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0:00–0:30 — обозначить ситуацию</a:t>
          </a:r>
          <a:endParaRPr lang="ru-RU" sz="1400" kern="1200" dirty="0">
            <a:solidFill>
              <a:srgbClr val="FF0000"/>
            </a:solidFill>
          </a:endParaRPr>
        </a:p>
      </dsp:txBody>
      <dsp:txXfrm rot="16200000">
        <a:off x="-892428" y="2233783"/>
        <a:ext cx="2249719" cy="457259"/>
      </dsp:txXfrm>
    </dsp:sp>
    <dsp:sp modelId="{449B3A8D-183A-47AD-841C-29404F08A5B7}">
      <dsp:nvSpPr>
        <dsp:cNvPr id="0" name=""/>
        <dsp:cNvSpPr/>
      </dsp:nvSpPr>
      <dsp:spPr>
        <a:xfrm>
          <a:off x="461060" y="1337553"/>
          <a:ext cx="1703293" cy="27435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Покажите или произнесите короткий профессиональный кейс: после сбоя организации нужно восстановить рабочие файлы.</a:t>
          </a:r>
          <a:endParaRPr lang="ru-RU" sz="16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461060" y="1337553"/>
        <a:ext cx="1703293" cy="2743559"/>
      </dsp:txXfrm>
    </dsp:sp>
    <dsp:sp modelId="{1E6E46CD-40DE-44FB-9C43-7A56660E84CA}">
      <dsp:nvSpPr>
        <dsp:cNvPr id="0" name=""/>
        <dsp:cNvSpPr/>
      </dsp:nvSpPr>
      <dsp:spPr>
        <a:xfrm>
          <a:off x="2370121" y="1337553"/>
          <a:ext cx="2286299" cy="274355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0:30–1:30 — дать время на версии</a:t>
          </a:r>
          <a:endParaRPr lang="ru-RU" sz="1400" kern="1200" dirty="0">
            <a:solidFill>
              <a:srgbClr val="FF0000"/>
            </a:solidFill>
          </a:endParaRPr>
        </a:p>
      </dsp:txBody>
      <dsp:txXfrm rot="16200000">
        <a:off x="1473891" y="2233783"/>
        <a:ext cx="2249719" cy="457259"/>
      </dsp:txXfrm>
    </dsp:sp>
    <dsp:sp modelId="{E8F5D380-7E84-4D79-9982-3FBE5F16AD68}">
      <dsp:nvSpPr>
        <dsp:cNvPr id="0" name=""/>
        <dsp:cNvSpPr/>
      </dsp:nvSpPr>
      <dsp:spPr>
        <a:xfrm rot="5400000">
          <a:off x="2180056" y="3516874"/>
          <a:ext cx="402993" cy="34294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575B34-32BF-4D2B-8F5B-FAAD5CD24423}">
      <dsp:nvSpPr>
        <dsp:cNvPr id="0" name=""/>
        <dsp:cNvSpPr/>
      </dsp:nvSpPr>
      <dsp:spPr>
        <a:xfrm>
          <a:off x="2827381" y="1337553"/>
          <a:ext cx="1703293" cy="27435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Задайте один открытый вопрос: «Что можно было предусмотреть заранее?» Дайте студентам подумать самостоятельно или обсудить ответ в паре.</a:t>
          </a:r>
          <a:endParaRPr lang="ru-RU" sz="16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2827381" y="1337553"/>
        <a:ext cx="1703293" cy="2743559"/>
      </dsp:txXfrm>
    </dsp:sp>
    <dsp:sp modelId="{6588B7D7-E2C1-4773-A30A-6137F86935E4}">
      <dsp:nvSpPr>
        <dsp:cNvPr id="0" name=""/>
        <dsp:cNvSpPr/>
      </dsp:nvSpPr>
      <dsp:spPr>
        <a:xfrm>
          <a:off x="4736441" y="1337553"/>
          <a:ext cx="2286299" cy="274355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1:30–3:00 — собрать и уточнить идеи</a:t>
          </a:r>
          <a:endParaRPr lang="ru-RU" sz="1400" kern="1200" dirty="0">
            <a:solidFill>
              <a:srgbClr val="FF0000"/>
            </a:solidFill>
          </a:endParaRPr>
        </a:p>
      </dsp:txBody>
      <dsp:txXfrm rot="16200000">
        <a:off x="3840212" y="2233783"/>
        <a:ext cx="2249719" cy="457259"/>
      </dsp:txXfrm>
    </dsp:sp>
    <dsp:sp modelId="{0952CE66-E9FE-40BB-8F82-A7F5EAEE7DEB}">
      <dsp:nvSpPr>
        <dsp:cNvPr id="0" name=""/>
        <dsp:cNvSpPr/>
      </dsp:nvSpPr>
      <dsp:spPr>
        <a:xfrm rot="5400000">
          <a:off x="4546376" y="3516874"/>
          <a:ext cx="402993" cy="34294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3117A9-7E56-47D0-A54C-9F0EBF34073A}">
      <dsp:nvSpPr>
        <dsp:cNvPr id="0" name=""/>
        <dsp:cNvSpPr/>
      </dsp:nvSpPr>
      <dsp:spPr>
        <a:xfrm>
          <a:off x="5193701" y="1337553"/>
          <a:ext cx="1703293" cy="2743559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>
                  <a:lumMod val="95000"/>
                  <a:lumOff val="5000"/>
                </a:schemeClr>
              </a:solidFill>
            </a:rPr>
            <a:t>Выслушайте несколько вариантов. Уточняйте основания: «Что именно поможет восстановлению?» Не превращайте обсуждение в проверку на скорость.</a:t>
          </a:r>
          <a:endParaRPr lang="ru-RU" sz="16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5193701" y="1337553"/>
        <a:ext cx="1703293" cy="2743559"/>
      </dsp:txXfrm>
    </dsp:sp>
    <dsp:sp modelId="{56A23F8E-D08C-40A7-A0DF-4528F9A1DE70}">
      <dsp:nvSpPr>
        <dsp:cNvPr id="0" name=""/>
        <dsp:cNvSpPr/>
      </dsp:nvSpPr>
      <dsp:spPr>
        <a:xfrm>
          <a:off x="7102762" y="1337553"/>
          <a:ext cx="2286299" cy="274355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62230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6200000">
        <a:off x="6206532" y="2233783"/>
        <a:ext cx="2249719" cy="457259"/>
      </dsp:txXfrm>
    </dsp:sp>
    <dsp:sp modelId="{707150D6-914D-41F4-8ECA-981BE5D00689}">
      <dsp:nvSpPr>
        <dsp:cNvPr id="0" name=""/>
        <dsp:cNvSpPr/>
      </dsp:nvSpPr>
      <dsp:spPr>
        <a:xfrm rot="5400000">
          <a:off x="6912697" y="3516874"/>
          <a:ext cx="402993" cy="34294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A35B8-630E-4D4C-8A5D-85EE88E13147}">
      <dsp:nvSpPr>
        <dsp:cNvPr id="0" name=""/>
        <dsp:cNvSpPr/>
      </dsp:nvSpPr>
      <dsp:spPr>
        <a:xfrm>
          <a:off x="2" y="0"/>
          <a:ext cx="10159994" cy="5418667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29828A-86AA-472A-94B7-6BFA92C4F86C}">
      <dsp:nvSpPr>
        <dsp:cNvPr id="0" name=""/>
        <dsp:cNvSpPr/>
      </dsp:nvSpPr>
      <dsp:spPr>
        <a:xfrm>
          <a:off x="2976" y="1625600"/>
          <a:ext cx="1791890" cy="2167466"/>
        </a:xfrm>
        <a:prstGeom prst="roundRect">
          <a:avLst/>
        </a:prstGeom>
        <a:gradFill rotWithShape="1">
          <a:gsLst>
            <a:gs pos="0">
              <a:schemeClr val="accent3">
                <a:tint val="58000"/>
                <a:satMod val="108000"/>
                <a:lumMod val="110000"/>
              </a:schemeClr>
            </a:gs>
            <a:gs pos="100000">
              <a:schemeClr val="accent3"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u="sng" kern="1200" dirty="0" smtClean="0"/>
            <a:t>ПРЕДЪЯВИТЬ ЗАДАЧУ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«Представьте: после сбоя сотрудник не может найти последнюю версию рабочего файла. Что здесь важно предусмотреть?»</a:t>
          </a:r>
          <a:endParaRPr lang="ru-RU" sz="1100" kern="1200" dirty="0"/>
        </a:p>
      </dsp:txBody>
      <dsp:txXfrm>
        <a:off x="90449" y="1713073"/>
        <a:ext cx="1616944" cy="1992520"/>
      </dsp:txXfrm>
    </dsp:sp>
    <dsp:sp modelId="{F00DC5CD-96F3-40A2-AFDD-F564B5EE6507}">
      <dsp:nvSpPr>
        <dsp:cNvPr id="0" name=""/>
        <dsp:cNvSpPr/>
      </dsp:nvSpPr>
      <dsp:spPr>
        <a:xfrm>
          <a:off x="2093515" y="1625600"/>
          <a:ext cx="1791890" cy="2167466"/>
        </a:xfrm>
        <a:prstGeom prst="roundRect">
          <a:avLst/>
        </a:prstGeom>
        <a:gradFill rotWithShape="1">
          <a:gsLst>
            <a:gs pos="0">
              <a:schemeClr val="accent3">
                <a:tint val="58000"/>
                <a:satMod val="108000"/>
                <a:lumMod val="110000"/>
              </a:schemeClr>
            </a:gs>
            <a:gs pos="100000">
              <a:schemeClr val="accent3"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u="sng" kern="1200" dirty="0" smtClean="0"/>
            <a:t>ПОДДЕРЖАТЬ БЕЗОПАСНОЕ УЧАСТИЕ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«Назовите возможный вариант — сейчас нам важна логика, а не единственный готовый ответ».</a:t>
          </a:r>
          <a:endParaRPr lang="ru-RU" sz="1100" kern="1200" dirty="0"/>
        </a:p>
      </dsp:txBody>
      <dsp:txXfrm>
        <a:off x="2180988" y="1713073"/>
        <a:ext cx="1616944" cy="1992520"/>
      </dsp:txXfrm>
    </dsp:sp>
    <dsp:sp modelId="{63CCEA2A-B4F4-4753-91A7-8940278B1CCD}">
      <dsp:nvSpPr>
        <dsp:cNvPr id="0" name=""/>
        <dsp:cNvSpPr/>
      </dsp:nvSpPr>
      <dsp:spPr>
        <a:xfrm>
          <a:off x="6255689" y="1627984"/>
          <a:ext cx="1791890" cy="2167466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kern="1200" dirty="0"/>
        </a:p>
      </dsp:txBody>
      <dsp:txXfrm>
        <a:off x="6343162" y="1715457"/>
        <a:ext cx="1616944" cy="1992520"/>
      </dsp:txXfrm>
    </dsp:sp>
    <dsp:sp modelId="{DBFD9331-081F-49D8-B328-EAE5DD2C8850}">
      <dsp:nvSpPr>
        <dsp:cNvPr id="0" name=""/>
        <dsp:cNvSpPr/>
      </dsp:nvSpPr>
      <dsp:spPr>
        <a:xfrm>
          <a:off x="6274593" y="1625600"/>
          <a:ext cx="1791890" cy="2167466"/>
        </a:xfrm>
        <a:prstGeom prst="roundRect">
          <a:avLst/>
        </a:prstGeom>
        <a:gradFill rotWithShape="1">
          <a:gsLst>
            <a:gs pos="0">
              <a:schemeClr val="accent3">
                <a:tint val="58000"/>
                <a:satMod val="108000"/>
                <a:lumMod val="110000"/>
              </a:schemeClr>
            </a:gs>
            <a:gs pos="100000">
              <a:schemeClr val="accent3"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u="sng" kern="1200" dirty="0" smtClean="0"/>
            <a:t>СФОРМУЛИРОВАТЬ ПЕРЕХОД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«Чтобы выбирать надёжный способ защиты данных, сегодня разберём принципы резервного копирования и оценим варианты».</a:t>
          </a:r>
          <a:endParaRPr lang="ru-RU" sz="1100" kern="1200" dirty="0"/>
        </a:p>
      </dsp:txBody>
      <dsp:txXfrm>
        <a:off x="6362066" y="1713073"/>
        <a:ext cx="1616944" cy="1992520"/>
      </dsp:txXfrm>
    </dsp:sp>
    <dsp:sp modelId="{BC4E5029-EC6C-46E0-9CCC-156EE32114DA}">
      <dsp:nvSpPr>
        <dsp:cNvPr id="0" name=""/>
        <dsp:cNvSpPr/>
      </dsp:nvSpPr>
      <dsp:spPr>
        <a:xfrm>
          <a:off x="4139490" y="1627984"/>
          <a:ext cx="1791890" cy="2167466"/>
        </a:xfrm>
        <a:prstGeom prst="roundRect">
          <a:avLst/>
        </a:prstGeom>
        <a:gradFill rotWithShape="1">
          <a:gsLst>
            <a:gs pos="0">
              <a:schemeClr val="accent3">
                <a:tint val="58000"/>
                <a:satMod val="108000"/>
                <a:lumMod val="110000"/>
              </a:schemeClr>
            </a:gs>
            <a:gs pos="100000">
              <a:schemeClr val="accent3">
                <a:tint val="81000"/>
                <a:satMod val="109000"/>
                <a:lumMod val="105000"/>
              </a:schemeClr>
            </a:gs>
          </a:gsLst>
          <a:lin ang="5040000" scaled="0"/>
        </a:gra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u="sng" kern="1200" dirty="0" smtClean="0"/>
            <a:t>УТОЧНИТЬ ПРОФЕССИОНАЛЬНЫЙ СМЫСЛ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«Кто в организации может отвечать за такую настройку? Что будет, если решение не сработает?»</a:t>
          </a:r>
          <a:endParaRPr lang="ru-RU" sz="1100" kern="1200" dirty="0"/>
        </a:p>
      </dsp:txBody>
      <dsp:txXfrm>
        <a:off x="4226963" y="1715457"/>
        <a:ext cx="1616944" cy="1992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F4833195-C9E5-4263-A8CE-2957460BED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FC847F1-2BEE-46A1-AE3C-2BB710172D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9BF13-A72D-417D-A899-DF3406B12651}" type="datetime1">
              <a:rPr lang="ru-RU" smtClean="0"/>
              <a:t>23.10.2026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FAEBA3F-5702-4425-9EFC-08D99BE2A3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C57BB94-30CC-4716-8E0F-B76CE8EDF4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9F138-6F59-46F2-867F-C40065E313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580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D2E19-CF2F-471F-9F15-A7E775576DA0}" type="datetime1">
              <a:rPr lang="ru-RU" smtClean="0"/>
              <a:pPr/>
              <a:t>23.10.2026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F5C41-B418-41F9-8BA6-2EC234803DA0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37453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F5C41-B418-41F9-8BA6-2EC234803DA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20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F5C41-B418-41F9-8BA6-2EC234803DA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937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F5C41-B418-41F9-8BA6-2EC234803DA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979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F5C41-B418-41F9-8BA6-2EC234803DA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297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F5C41-B418-41F9-8BA6-2EC234803DA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02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 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Прямоугольник 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Полилиния 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Полилиния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Прямоугольник 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Полилиния 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Полилиния 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Полилиния 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Полилиния 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Полилиния 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Полилиния 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Полилиния 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Полилиния 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Полилиния 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Полилиния 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Полилиния 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Полилиния 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Полилиния 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Полилиния 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Полилиния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Полилиния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Полилиния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Полилиния 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Полилиния 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Полилиния 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Полилиния 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Полилиния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Полилиния 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Полилиния 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Прямоугольник 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Полилиния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Полилиния 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Полилиния 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Полилиния 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Полилиния 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Полилиния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Полилиния 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Полилиния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Полилиния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Полилиния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Полилиния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Прямоугольник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Полилиния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Полилиния 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Полилиния 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Полилиния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Полилиния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Полилиния 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Полилиния 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Полилиния 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Полилиния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Полилиния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Полилиния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Полилиния 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Полилиния 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0A09DCDA-6C68-4DD6-8446-65CF147B7F5A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5841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67D0E1-DD4F-4C08-80BF-60244822F39C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9736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05FC60-C255-4F21-9807-206DD42B1BB3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2280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360DDE-5CC6-4B6F-B427-1EEFB82C7CF3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143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95483B-7CE3-4B9D-917F-54421BF8CE9B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4659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10351B-002D-46D5-87AC-08F1EF3DEDDA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7612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5514F2-9BA9-4268-858C-2727BB5C5F5A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9695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F34AB7-CE0A-46C5-B378-98945AFF09E3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6136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64A012-96FC-4472-A49F-0C69B370515E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0986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AD2744-95BA-49DE-9684-0D4AB290254A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2919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AEED31-2244-4CBE-A8BC-B13F3383B3F0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17256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2" name="Текст 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D91D37-1F7A-4797-967C-216FDDFA340D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0" name="Надпись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61" name="Надпись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0224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88EACF-247A-4A13-B4FD-03252124E00E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4738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Текст 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9" name="Текст 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1" name="Текст 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1A4C29-CE33-43C4-BB77-810F5569556E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2244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9" name="Текст 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Текст 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5885BD-9BEB-4A8B-A727-6661A26E5E49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1454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5A7D2E-8A04-4F23-AB60-8923863D0EAE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90616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9C7C07-008E-4E9E-A1A7-D0FC97334312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047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 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Группа 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Прямоугольник 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Полилиния 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Полилиния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Полилиния 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Полилиния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Полилиния 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Полилиния 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Полилиния 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Полилиния 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Полилиния 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Полилиния 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Линия 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Полилиния 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Полилиния 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Полилиния 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Полилиния 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Прямоугольник 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Полилиния 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Полилиния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Полилиния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Полилиния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Полилиния 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Полилиния 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Полилиния 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Полилиния 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Полилиния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Полилиния 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Группа 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Полилиния 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Полилиния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Полилиния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Полилиния 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Полилиния 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Полилиния 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Полилиния 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Полилиния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Полилиния 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Прямоугольник 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7F47F-7408-4457-870A-C83435B50328}" type="datetime1">
              <a:rPr lang="ru-RU" noProof="0" smtClean="0"/>
              <a:t>23.10.2026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9185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1.png"/><Relationship Id="rId5" Type="http://schemas.openxmlformats.org/officeDocument/2006/relationships/image" Target="../media/image8.jpeg"/><Relationship Id="rId15" Type="http://schemas.openxmlformats.org/officeDocument/2006/relationships/audio" Target="../media/audio1.wav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proverka@example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repo.nspu.ru/bitstream/nspu/2007/1/professionalnaya-motivaciya-pony.pdf?ysclid=mvizvuk27g728468965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 9">
            <a:extLst>
              <a:ext uri="{FF2B5EF4-FFF2-40B4-BE49-F238E27FC236}">
                <a16:creationId xmlns="" xmlns:a16="http://schemas.microsoft.com/office/drawing/2014/main" id="{788D5DFD-FA42-4EB0-B24E-4180C0CC5A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Прямоугольник 10">
              <a:extLst>
                <a:ext uri="{FF2B5EF4-FFF2-40B4-BE49-F238E27FC236}">
                  <a16:creationId xmlns="" xmlns:a16="http://schemas.microsoft.com/office/drawing/2014/main" id="{CC864817-5955-484B-9D1F-9BC8DB7398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pic>
          <p:nvPicPr>
            <p:cNvPr id="12" name="Рисунок 2">
              <a:extLst>
                <a:ext uri="{FF2B5EF4-FFF2-40B4-BE49-F238E27FC236}">
                  <a16:creationId xmlns="" xmlns:a16="http://schemas.microsoft.com/office/drawing/2014/main" id="{280C083F-71A6-4E55-AE35-586518FE29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>
            <a:blip r:embed="rId4" cstate="email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Рисунок 4" descr="Лампочка">
            <a:extLst>
              <a:ext uri="{FF2B5EF4-FFF2-40B4-BE49-F238E27FC236}">
                <a16:creationId xmlns="" xmlns:a16="http://schemas.microsoft.com/office/drawing/2014/main" id="{AC06F95D-BA5D-4DEE-93EF-3FE3173D13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983" y="-18517"/>
            <a:ext cx="12188389" cy="68579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940B0C0C-7F94-4725-8108-62B3B7A5AE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605895" y="2900097"/>
            <a:ext cx="10982062" cy="1211524"/>
            <a:chOff x="605895" y="2900097"/>
            <a:chExt cx="10982062" cy="1211524"/>
          </a:xfrm>
        </p:grpSpPr>
        <p:sp>
          <p:nvSpPr>
            <p:cNvPr id="17" name="Полилиния 32">
              <a:extLst>
                <a:ext uri="{FF2B5EF4-FFF2-40B4-BE49-F238E27FC236}">
                  <a16:creationId xmlns="" xmlns:a16="http://schemas.microsoft.com/office/drawing/2014/main" id="{367EAC5B-1891-480A-A3AD-B9F6A88FAC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 flipV="1">
              <a:off x="9653587" y="3379784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18" name="Полилиния 33">
              <a:extLst>
                <a:ext uri="{FF2B5EF4-FFF2-40B4-BE49-F238E27FC236}">
                  <a16:creationId xmlns="" xmlns:a16="http://schemas.microsoft.com/office/drawing/2014/main" id="{E33FF633-15BA-464F-8F5B-26C56665F7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 flipV="1">
              <a:off x="10078244" y="3310728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19" name="Полилиния 34">
              <a:extLst>
                <a:ext uri="{FF2B5EF4-FFF2-40B4-BE49-F238E27FC236}">
                  <a16:creationId xmlns="" xmlns:a16="http://schemas.microsoft.com/office/drawing/2014/main" id="{0C949DF6-E66B-4DB8-AB52-30CA781B48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 flipV="1">
              <a:off x="11146631" y="3574253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0" name="Полилиния 37">
              <a:extLst>
                <a:ext uri="{FF2B5EF4-FFF2-40B4-BE49-F238E27FC236}">
                  <a16:creationId xmlns="" xmlns:a16="http://schemas.microsoft.com/office/drawing/2014/main" id="{309C2298-5EF9-4B09-8995-014F6D3BFF5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 flipV="1">
              <a:off x="10230644" y="3034502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1" name="Полилиния 35">
              <a:extLst>
                <a:ext uri="{FF2B5EF4-FFF2-40B4-BE49-F238E27FC236}">
                  <a16:creationId xmlns="" xmlns:a16="http://schemas.microsoft.com/office/drawing/2014/main" id="{319B2AFC-EBFF-477C-A364-6D575BE5AA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>
              <a:off x="10034587" y="256275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2" name="Полилиния 36">
              <a:extLst>
                <a:ext uri="{FF2B5EF4-FFF2-40B4-BE49-F238E27FC236}">
                  <a16:creationId xmlns="" xmlns:a16="http://schemas.microsoft.com/office/drawing/2014/main" id="{CC6B7D67-F2F8-4B07-B954-EAC9135B2BB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>
              <a:off x="10747375" y="3232679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3" name="Полилиния 38">
              <a:extLst>
                <a:ext uri="{FF2B5EF4-FFF2-40B4-BE49-F238E27FC236}">
                  <a16:creationId xmlns="" xmlns:a16="http://schemas.microsoft.com/office/drawing/2014/main" id="{7FF1659D-33DA-4F62-8567-A54020D2E2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>
              <a:off x="11399044" y="3095360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4" name="Полилиния 39">
              <a:extLst>
                <a:ext uri="{FF2B5EF4-FFF2-40B4-BE49-F238E27FC236}">
                  <a16:creationId xmlns="" xmlns:a16="http://schemas.microsoft.com/office/drawing/2014/main" id="{9110F572-DC3D-4AB3-B731-B73BD650576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>
              <a:off x="10353675" y="2153178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5" name="Полилиния 40">
              <a:extLst>
                <a:ext uri="{FF2B5EF4-FFF2-40B4-BE49-F238E27FC236}">
                  <a16:creationId xmlns="" xmlns:a16="http://schemas.microsoft.com/office/drawing/2014/main" id="{A2F7D0E9-68CE-40F9-B0E9-F915103ECF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>
              <a:off x="9848850" y="330887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6" name="Прямоугольник 41">
              <a:extLst>
                <a:ext uri="{FF2B5EF4-FFF2-40B4-BE49-F238E27FC236}">
                  <a16:creationId xmlns="" xmlns:a16="http://schemas.microsoft.com/office/drawing/2014/main" id="{AB69A438-1FB7-454A-A3E9-0C329643CD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5400000">
              <a:off x="9721056" y="3284272"/>
              <a:ext cx="23813" cy="252413"/>
            </a:xfrm>
            <a:prstGeom prst="rect">
              <a:avLst/>
            </a:pr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7" name="Полилиния 32">
              <a:extLst>
                <a:ext uri="{FF2B5EF4-FFF2-40B4-BE49-F238E27FC236}">
                  <a16:creationId xmlns="" xmlns:a16="http://schemas.microsoft.com/office/drawing/2014/main" id="{E64598D0-3A2C-4570-9E7C-C52C89549B4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 flipV="1">
              <a:off x="2122751" y="3532184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8" name="Полилиния 33">
              <a:extLst>
                <a:ext uri="{FF2B5EF4-FFF2-40B4-BE49-F238E27FC236}">
                  <a16:creationId xmlns="" xmlns:a16="http://schemas.microsoft.com/office/drawing/2014/main" id="{CC17CF42-8908-477B-9F36-DA1306CA01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 flipV="1">
              <a:off x="1958445" y="3463128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29" name="Полилиния 34">
              <a:extLst>
                <a:ext uri="{FF2B5EF4-FFF2-40B4-BE49-F238E27FC236}">
                  <a16:creationId xmlns="" xmlns:a16="http://schemas.microsoft.com/office/drawing/2014/main" id="{A2457851-D4A0-404C-BF3F-99AE00B9E9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 flipV="1">
              <a:off x="858308" y="3726653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0" name="Полилиния 37">
              <a:extLst>
                <a:ext uri="{FF2B5EF4-FFF2-40B4-BE49-F238E27FC236}">
                  <a16:creationId xmlns="" xmlns:a16="http://schemas.microsoft.com/office/drawing/2014/main" id="{ECC300FA-EE4A-489E-9A47-79BEBF05DC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 flipV="1">
              <a:off x="1658407" y="3186902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1" name="Полилиния 35">
              <a:extLst>
                <a:ext uri="{FF2B5EF4-FFF2-40B4-BE49-F238E27FC236}">
                  <a16:creationId xmlns="" xmlns:a16="http://schemas.microsoft.com/office/drawing/2014/main" id="{0D1F26E2-902B-416B-A1DB-80DAF78D8B8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>
              <a:off x="1860814" y="271515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2" name="Полилиния 36">
              <a:extLst>
                <a:ext uri="{FF2B5EF4-FFF2-40B4-BE49-F238E27FC236}">
                  <a16:creationId xmlns="" xmlns:a16="http://schemas.microsoft.com/office/drawing/2014/main" id="{491346A0-BF6D-45A5-806A-2150768722C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>
              <a:off x="1289314" y="3385079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3" name="Полилиния 38">
              <a:extLst>
                <a:ext uri="{FF2B5EF4-FFF2-40B4-BE49-F238E27FC236}">
                  <a16:creationId xmlns="" xmlns:a16="http://schemas.microsoft.com/office/drawing/2014/main" id="{A8A5AAC9-38FD-4A03-AB91-236F2AAC625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>
              <a:off x="605895" y="3247760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4" name="Полилиния 39">
              <a:extLst>
                <a:ext uri="{FF2B5EF4-FFF2-40B4-BE49-F238E27FC236}">
                  <a16:creationId xmlns="" xmlns:a16="http://schemas.microsoft.com/office/drawing/2014/main" id="{7AD4105C-55AA-47FF-AC5D-5BCB0B78CD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>
              <a:off x="1532202" y="2305578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5" name="Полилиния 40">
              <a:extLst>
                <a:ext uri="{FF2B5EF4-FFF2-40B4-BE49-F238E27FC236}">
                  <a16:creationId xmlns="" xmlns:a16="http://schemas.microsoft.com/office/drawing/2014/main" id="{1C4B42B1-B112-4057-82C3-E5AF3BC7F6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>
              <a:off x="2154501" y="346127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  <p:sp>
          <p:nvSpPr>
            <p:cNvPr id="36" name="Прямоугольник 41">
              <a:extLst>
                <a:ext uri="{FF2B5EF4-FFF2-40B4-BE49-F238E27FC236}">
                  <a16:creationId xmlns="" xmlns:a16="http://schemas.microsoft.com/office/drawing/2014/main" id="{C8B37395-3651-4E66-A62E-31529FABC8C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 rot="16200000" flipH="1">
              <a:off x="2448983" y="3436672"/>
              <a:ext cx="23813" cy="252413"/>
            </a:xfrm>
            <a:prstGeom prst="rect">
              <a:avLst/>
            </a:prstGeom>
            <a:solidFill>
              <a:schemeClr val="tx2">
                <a:alpha val="6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58000"/>
                </a:srgbClr>
              </a:outerShdw>
            </a:effectLst>
            <a:extLst/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687081-16D7-4BC5-A7DB-E70117439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763" y="-18517"/>
            <a:ext cx="9324537" cy="796993"/>
          </a:xfrm>
        </p:spPr>
        <p:txBody>
          <a:bodyPr rtlCol="0" anchor="ctr"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3" name="Подзаголовок 2">
            <a:extLst>
              <a:ext uri="{FF2B5EF4-FFF2-40B4-BE49-F238E27FC236}">
                <a16:creationId xmlns="" xmlns:a16="http://schemas.microsoft.com/office/drawing/2014/main" id="{1841851F-203A-4F8E-AA75-478526ABA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45013" y="4416283"/>
            <a:ext cx="6589113" cy="2405177"/>
          </a:xfrm>
          <a:solidFill>
            <a:schemeClr val="bg1">
              <a:lumMod val="65000"/>
              <a:lumOff val="35000"/>
            </a:schemeClr>
          </a:solidFill>
          <a:ln w="88900" cmpd="thickThin">
            <a:solidFill>
              <a:schemeClr val="bg1">
                <a:lumMod val="95000"/>
                <a:lumOff val="5000"/>
              </a:schemeClr>
            </a:solidFill>
          </a:ln>
        </p:spPr>
        <p:txBody>
          <a:bodyPr rtlCol="0">
            <a:prstTxWarp prst="textDeflateInflateDeflate">
              <a:avLst/>
            </a:prstTxWarp>
            <a:normAutofit lnSpcReduction="10000"/>
          </a:bodyPr>
          <a:lstStyle/>
          <a:p>
            <a:pPr algn="ctr" rt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КГБ ПОУ ВЛХТ 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учебного занятия: </a:t>
            </a:r>
          </a:p>
          <a:p>
            <a:pPr algn="ctr" rt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приёмы и методы»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Тестик Анастасия Викторовна</a:t>
            </a:r>
          </a:p>
          <a:p>
            <a:pPr algn="ctr" rtl="0"/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Преподаватель, высшая категория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 37">
            <a:extLst>
              <a:ext uri="{FF2B5EF4-FFF2-40B4-BE49-F238E27FC236}">
                <a16:creationId xmlns="" xmlns:a16="http://schemas.microsoft.com/office/drawing/2014/main" id="{6B6D540F-1E2F-416F-819F-D8216BC8F3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ru-RU"/>
          </a:p>
        </p:txBody>
      </p:sp>
      <p:pic>
        <p:nvPicPr>
          <p:cNvPr id="37" name="Рисунок 36" descr="Крупный план часов">
            <a:extLst>
              <a:ext uri="{FF2B5EF4-FFF2-40B4-BE49-F238E27FC236}">
                <a16:creationId xmlns="" xmlns:a16="http://schemas.microsoft.com/office/drawing/2014/main" id="{83B20FBB-8217-4FB0-BC35-E49BA92525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7195" y="937534"/>
            <a:ext cx="3573810" cy="32813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" y="3997322"/>
            <a:ext cx="3799871" cy="2862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0800000" flipH="1" flipV="1">
            <a:off x="1048015" y="1078651"/>
            <a:ext cx="5439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dirty="0">
              <a:solidFill>
                <a:schemeClr val="bg1">
                  <a:lumMod val="95000"/>
                  <a:lumOff val="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39" name="Скругленная прямоугольная выноска 38"/>
          <p:cNvSpPr/>
          <p:nvPr/>
        </p:nvSpPr>
        <p:spPr>
          <a:xfrm>
            <a:off x="2817341" y="778476"/>
            <a:ext cx="5067574" cy="2682008"/>
          </a:xfrm>
          <a:prstGeom prst="wedgeRoundRectCallout">
            <a:avLst>
              <a:gd name="adj1" fmla="val -48031"/>
              <a:gd name="adj2" fmla="val 78725"/>
              <a:gd name="adj3" fmla="val 16667"/>
            </a:avLst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7200" dirty="0">
                <a:solidFill>
                  <a:schemeClr val="bg1">
                    <a:lumMod val="95000"/>
                    <a:lumOff val="5000"/>
                  </a:schemeClr>
                </a:solidFill>
                <a:latin typeface="Sylfaen" pitchFamily="18" charset="0"/>
              </a:rPr>
              <a:t>Первые </a:t>
            </a:r>
            <a:r>
              <a:rPr lang="ru-RU" sz="8800" i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5</a:t>
            </a:r>
            <a:r>
              <a:rPr lang="ru-RU" sz="7200" dirty="0">
                <a:solidFill>
                  <a:schemeClr val="bg1">
                    <a:lumMod val="95000"/>
                    <a:lumOff val="5000"/>
                  </a:schemeClr>
                </a:solidFill>
                <a:latin typeface="Sylfaen" pitchFamily="18" charset="0"/>
              </a:rPr>
              <a:t> минут занятия: </a:t>
            </a:r>
            <a:endParaRPr lang="ru-RU" sz="7200" dirty="0" smtClean="0">
              <a:solidFill>
                <a:schemeClr val="bg1">
                  <a:lumMod val="95000"/>
                  <a:lumOff val="5000"/>
                </a:schemeClr>
              </a:solidFill>
              <a:latin typeface="Sylfaen" pitchFamily="18" charset="0"/>
            </a:endParaRPr>
          </a:p>
          <a:p>
            <a:pPr algn="ctr"/>
            <a: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Sylfaen" pitchFamily="18" charset="0"/>
              </a:rPr>
              <a:t>мотивация </a:t>
            </a:r>
            <a:r>
              <a:rPr lang="ru-RU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Sylfaen" pitchFamily="18" charset="0"/>
              </a:rPr>
              <a:t>через связь с профессией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58758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Цепь">
            <a:extLst>
              <a:ext uri="{FF2B5EF4-FFF2-40B4-BE49-F238E27FC236}">
                <a16:creationId xmlns="" xmlns:a16="http://schemas.microsoft.com/office/drawing/2014/main" id="{103D88BF-51AE-46F2-8081-A3C5064327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8769" y="350874"/>
            <a:ext cx="10356112" cy="47962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595" y="2732567"/>
            <a:ext cx="9148460" cy="234768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ru-RU" sz="2400" dirty="0" smtClean="0">
                <a:latin typeface="Mistral" panose="03090702030407020403" pitchFamily="66" charset="0"/>
              </a:rPr>
              <a:t>Как начать урок информатики так, чтобы студент увидел: </a:t>
            </a:r>
            <a:br>
              <a:rPr lang="ru-RU" sz="2400" dirty="0" smtClean="0">
                <a:latin typeface="Mistral" panose="03090702030407020403" pitchFamily="66" charset="0"/>
              </a:rPr>
            </a:br>
            <a:r>
              <a:rPr lang="ru-RU" sz="2400" u="sng" dirty="0" smtClean="0">
                <a:latin typeface="Mistral" panose="03090702030407020403" pitchFamily="66" charset="0"/>
              </a:rPr>
              <a:t>тема пригодится в будущей работе. </a:t>
            </a:r>
            <a:r>
              <a:rPr lang="ru-RU" sz="2400" dirty="0" smtClean="0">
                <a:latin typeface="Mistral" panose="03090702030407020403" pitchFamily="66" charset="0"/>
              </a:rPr>
              <a:t>Практический ориентир для преподавателей СПО: от профессиональной ситуации — к вопросу, который запускает учебную задачу.</a:t>
            </a:r>
            <a:br>
              <a:rPr lang="ru-RU" sz="2400" dirty="0" smtClean="0">
                <a:latin typeface="Mistral" panose="03090702030407020403" pitchFamily="66" charset="0"/>
              </a:rPr>
            </a:br>
            <a:endParaRPr lang="ru-RU" sz="2400" dirty="0">
              <a:latin typeface="Mistral" panose="03090702030407020403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3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321863"/>
            <a:ext cx="9905998" cy="147857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Мотивационный этап — не отдельное шоу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pic>
        <p:nvPicPr>
          <p:cNvPr id="4" name="Рисунок 3" descr="Цепь">
            <a:extLst>
              <a:ext uri="{FF2B5EF4-FFF2-40B4-BE49-F238E27FC236}">
                <a16:creationId xmlns="" xmlns:a16="http://schemas.microsoft.com/office/drawing/2014/main" id="{103D88BF-51AE-46F2-8081-A3C5064327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55" y="1285205"/>
            <a:ext cx="10356112" cy="47962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2810" y="2027321"/>
            <a:ext cx="9403962" cy="331199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 начале занятия важно не просто привлечь внимание, а </a:t>
            </a:r>
            <a:r>
              <a:rPr lang="ru-RU" i="1" u="sng" dirty="0"/>
              <a:t>создать</a:t>
            </a:r>
            <a:r>
              <a:rPr lang="ru-RU" dirty="0"/>
              <a:t> смысловой мост между опытом студента, профессиональной задачей и темой урока. Удачный старт помогает ответить на вопрос: «Зачем мне разбираться в этом как будущему специалисту?»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Мотивация </a:t>
            </a:r>
            <a:r>
              <a:rPr lang="ru-RU" dirty="0"/>
              <a:t>поддерживает учебную цель, но не подменяет её.</a:t>
            </a:r>
          </a:p>
        </p:txBody>
      </p:sp>
    </p:spTree>
    <p:extLst>
      <p:ext uri="{BB962C8B-B14F-4D97-AF65-F5344CB8AC3E}">
        <p14:creationId xmlns:p14="http://schemas.microsoft.com/office/powerpoint/2010/main" val="3632064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Группа 204">
            <a:extLst>
              <a:ext uri="{FF2B5EF4-FFF2-40B4-BE49-F238E27FC236}">
                <a16:creationId xmlns="" xmlns:a16="http://schemas.microsoft.com/office/drawing/2014/main" id="{5FE07634-A83A-4681-9C1D-BC0775F9D2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3" y="-1"/>
            <a:ext cx="12192004" cy="6858001"/>
            <a:chOff x="-3" y="-1"/>
            <a:chExt cx="12192004" cy="6858001"/>
          </a:xfrm>
        </p:grpSpPr>
        <p:sp useBgFill="1">
          <p:nvSpPr>
            <p:cNvPr id="206" name="Прямоугольник 205">
              <a:extLst>
                <a:ext uri="{FF2B5EF4-FFF2-40B4-BE49-F238E27FC236}">
                  <a16:creationId xmlns="" xmlns:a16="http://schemas.microsoft.com/office/drawing/2014/main" id="{BF62976A-266E-4650-88F2-C16130F3DF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pic>
          <p:nvPicPr>
            <p:cNvPr id="207" name="Рисунок 2">
              <a:extLst>
                <a:ext uri="{FF2B5EF4-FFF2-40B4-BE49-F238E27FC236}">
                  <a16:creationId xmlns="" xmlns:a16="http://schemas.microsoft.com/office/drawing/2014/main" id="{88D9B99B-59C2-481A-A948-F87920A7FE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>
            <a:blip r:embed="rId4" cstate="email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6508" y="14584"/>
            <a:ext cx="4422357" cy="169380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r>
              <a:rPr lang="ru-RU" sz="3200" dirty="0">
                <a:latin typeface="Mistral" panose="03090702030407020403" pitchFamily="66" charset="0"/>
              </a:rPr>
              <a:t>Педагогические принципы мотивационного старта</a:t>
            </a:r>
            <a:br>
              <a:rPr lang="ru-RU" sz="3200" dirty="0">
                <a:latin typeface="Mistral" panose="03090702030407020403" pitchFamily="66" charset="0"/>
              </a:rPr>
            </a:br>
            <a:endParaRPr lang="ru-RU" sz="3200" dirty="0">
              <a:latin typeface="Mistral" panose="03090702030407020403" pitchFamily="66" charset="0"/>
            </a:endParaRPr>
          </a:p>
        </p:txBody>
      </p:sp>
      <p:pic>
        <p:nvPicPr>
          <p:cNvPr id="10" name="Объект 6" descr="монтажная плата">
            <a:extLst>
              <a:ext uri="{FF2B5EF4-FFF2-40B4-BE49-F238E27FC236}">
                <a16:creationId xmlns="" xmlns:a16="http://schemas.microsoft.com/office/drawing/2014/main" id="{38616497-6A2B-4863-A3DD-A2D0AF0748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5000"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 l="10584" r="10584"/>
          <a:stretch/>
        </p:blipFill>
        <p:spPr>
          <a:xfrm flipH="1">
            <a:off x="146055" y="-2"/>
            <a:ext cx="7558541" cy="6848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9" name="Группа 208">
            <a:extLst>
              <a:ext uri="{FF2B5EF4-FFF2-40B4-BE49-F238E27FC236}">
                <a16:creationId xmlns="" xmlns:a16="http://schemas.microsoft.com/office/drawing/2014/main" id="{A2E1FE48-FA7B-4262-B922-041542931D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10" name="Прямоугольник 209">
              <a:extLst>
                <a:ext uri="{FF2B5EF4-FFF2-40B4-BE49-F238E27FC236}">
                  <a16:creationId xmlns="" xmlns:a16="http://schemas.microsoft.com/office/drawing/2014/main" id="{F2E644B1-8F72-4AC4-89F1-EB3A027341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1" name="Полилиния 6">
              <a:extLst>
                <a:ext uri="{FF2B5EF4-FFF2-40B4-BE49-F238E27FC236}">
                  <a16:creationId xmlns="" xmlns:a16="http://schemas.microsoft.com/office/drawing/2014/main" id="{1781B8E8-8A26-4FFB-BE0C-7C0C644F7C5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Полилиния 7">
              <a:extLst>
                <a:ext uri="{FF2B5EF4-FFF2-40B4-BE49-F238E27FC236}">
                  <a16:creationId xmlns="" xmlns:a16="http://schemas.microsoft.com/office/drawing/2014/main" id="{4109D997-E9DF-4429-A643-3E691E2B70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Прямоугольник 212">
              <a:extLst>
                <a:ext uri="{FF2B5EF4-FFF2-40B4-BE49-F238E27FC236}">
                  <a16:creationId xmlns="" xmlns:a16="http://schemas.microsoft.com/office/drawing/2014/main" id="{B392695A-F131-4C51-B689-3F4D5B1A2F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4" name="Полилиния 9">
              <a:extLst>
                <a:ext uri="{FF2B5EF4-FFF2-40B4-BE49-F238E27FC236}">
                  <a16:creationId xmlns="" xmlns:a16="http://schemas.microsoft.com/office/drawing/2014/main" id="{8218EC3E-07D0-417A-B0A8-057F825EF79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Полилиния 10">
              <a:extLst>
                <a:ext uri="{FF2B5EF4-FFF2-40B4-BE49-F238E27FC236}">
                  <a16:creationId xmlns="" xmlns:a16="http://schemas.microsoft.com/office/drawing/2014/main" id="{B036399E-7675-47B6-A645-242946879EE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Полилиния 11">
              <a:extLst>
                <a:ext uri="{FF2B5EF4-FFF2-40B4-BE49-F238E27FC236}">
                  <a16:creationId xmlns="" xmlns:a16="http://schemas.microsoft.com/office/drawing/2014/main" id="{C44A0438-B8A4-43B3-B17C-B919FCD92C2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Полилиния 12">
              <a:extLst>
                <a:ext uri="{FF2B5EF4-FFF2-40B4-BE49-F238E27FC236}">
                  <a16:creationId xmlns="" xmlns:a16="http://schemas.microsoft.com/office/drawing/2014/main" id="{ABC7257F-6F64-4B81-BDA7-7C232BCBA26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Полилиния 13">
              <a:extLst>
                <a:ext uri="{FF2B5EF4-FFF2-40B4-BE49-F238E27FC236}">
                  <a16:creationId xmlns="" xmlns:a16="http://schemas.microsoft.com/office/drawing/2014/main" id="{72DD7E92-F033-480C-A220-63CE422C3A1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Полилиния 14">
              <a:extLst>
                <a:ext uri="{FF2B5EF4-FFF2-40B4-BE49-F238E27FC236}">
                  <a16:creationId xmlns="" xmlns:a16="http://schemas.microsoft.com/office/drawing/2014/main" id="{444A9AC9-463E-45E7-A818-13F664F7C0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Полилиния 15">
              <a:extLst>
                <a:ext uri="{FF2B5EF4-FFF2-40B4-BE49-F238E27FC236}">
                  <a16:creationId xmlns="" xmlns:a16="http://schemas.microsoft.com/office/drawing/2014/main" id="{6CCE9BBE-5DE3-4991-80CA-DFEB928673D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Полилиния 16">
              <a:extLst>
                <a:ext uri="{FF2B5EF4-FFF2-40B4-BE49-F238E27FC236}">
                  <a16:creationId xmlns="" xmlns:a16="http://schemas.microsoft.com/office/drawing/2014/main" id="{3180F6DF-A13F-491C-BF97-B206E3E7B9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Полилиния 17">
              <a:extLst>
                <a:ext uri="{FF2B5EF4-FFF2-40B4-BE49-F238E27FC236}">
                  <a16:creationId xmlns="" xmlns:a16="http://schemas.microsoft.com/office/drawing/2014/main" id="{CAD0E44C-73C8-42BB-ADA8-2BA6B30824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Полилиния 18">
              <a:extLst>
                <a:ext uri="{FF2B5EF4-FFF2-40B4-BE49-F238E27FC236}">
                  <a16:creationId xmlns="" xmlns:a16="http://schemas.microsoft.com/office/drawing/2014/main" id="{436EC43E-A70D-4E5C-B275-35CA8E93C1B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Полилиния 19">
              <a:extLst>
                <a:ext uri="{FF2B5EF4-FFF2-40B4-BE49-F238E27FC236}">
                  <a16:creationId xmlns="" xmlns:a16="http://schemas.microsoft.com/office/drawing/2014/main" id="{ADE7E5B6-2E2A-4F56-9E90-F8613E6D10F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Полилиния 20">
              <a:extLst>
                <a:ext uri="{FF2B5EF4-FFF2-40B4-BE49-F238E27FC236}">
                  <a16:creationId xmlns="" xmlns:a16="http://schemas.microsoft.com/office/drawing/2014/main" id="{86B9E49B-AE8D-47E0-BACC-A6D0AC3AB2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Полилиния 21">
              <a:extLst>
                <a:ext uri="{FF2B5EF4-FFF2-40B4-BE49-F238E27FC236}">
                  <a16:creationId xmlns="" xmlns:a16="http://schemas.microsoft.com/office/drawing/2014/main" id="{2EB961AF-CD61-41BA-B0B2-0741A5ED64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7" name="Полилиния 22">
              <a:extLst>
                <a:ext uri="{FF2B5EF4-FFF2-40B4-BE49-F238E27FC236}">
                  <a16:creationId xmlns="" xmlns:a16="http://schemas.microsoft.com/office/drawing/2014/main" id="{DC42BDA1-810A-4135-B3B1-B3161D372A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8" name="Полилиния 23">
              <a:extLst>
                <a:ext uri="{FF2B5EF4-FFF2-40B4-BE49-F238E27FC236}">
                  <a16:creationId xmlns="" xmlns:a16="http://schemas.microsoft.com/office/drawing/2014/main" id="{FA51FCA8-FCF4-4116-8CB2-5C539E37F44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9" name="Полилиния 24">
              <a:extLst>
                <a:ext uri="{FF2B5EF4-FFF2-40B4-BE49-F238E27FC236}">
                  <a16:creationId xmlns="" xmlns:a16="http://schemas.microsoft.com/office/drawing/2014/main" id="{F2850A10-CDBC-462A-8CB7-02587468344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0" name="Полилиния 25">
              <a:extLst>
                <a:ext uri="{FF2B5EF4-FFF2-40B4-BE49-F238E27FC236}">
                  <a16:creationId xmlns="" xmlns:a16="http://schemas.microsoft.com/office/drawing/2014/main" id="{738A37B9-77C2-4464-BF1F-2AF25A0D298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1" name="Полилиния 26">
              <a:extLst>
                <a:ext uri="{FF2B5EF4-FFF2-40B4-BE49-F238E27FC236}">
                  <a16:creationId xmlns="" xmlns:a16="http://schemas.microsoft.com/office/drawing/2014/main" id="{89026C8B-A162-4523-A51B-9F1200BC603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2" name="Полилиния 27">
              <a:extLst>
                <a:ext uri="{FF2B5EF4-FFF2-40B4-BE49-F238E27FC236}">
                  <a16:creationId xmlns="" xmlns:a16="http://schemas.microsoft.com/office/drawing/2014/main" id="{5B76BC40-1FA2-477D-B2C2-4763577DB7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3" name="Полилиния 28">
              <a:extLst>
                <a:ext uri="{FF2B5EF4-FFF2-40B4-BE49-F238E27FC236}">
                  <a16:creationId xmlns="" xmlns:a16="http://schemas.microsoft.com/office/drawing/2014/main" id="{6BC68EAA-2809-4AE4-80C1-2555CEF73D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4" name="Полилиния 29">
              <a:extLst>
                <a:ext uri="{FF2B5EF4-FFF2-40B4-BE49-F238E27FC236}">
                  <a16:creationId xmlns="" xmlns:a16="http://schemas.microsoft.com/office/drawing/2014/main" id="{FE709D1B-0541-4414-9E87-CF7D6918C1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5" name="Полилиния 30">
              <a:extLst>
                <a:ext uri="{FF2B5EF4-FFF2-40B4-BE49-F238E27FC236}">
                  <a16:creationId xmlns="" xmlns:a16="http://schemas.microsoft.com/office/drawing/2014/main" id="{33BCB888-11B8-4D01-BCDA-59BBA28DCE0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6" name="Полилиния 31">
              <a:extLst>
                <a:ext uri="{FF2B5EF4-FFF2-40B4-BE49-F238E27FC236}">
                  <a16:creationId xmlns="" xmlns:a16="http://schemas.microsoft.com/office/drawing/2014/main" id="{28E5CE3E-C11A-4CF7-82BF-37D1221D4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7" name="Полилиния 32">
              <a:extLst>
                <a:ext uri="{FF2B5EF4-FFF2-40B4-BE49-F238E27FC236}">
                  <a16:creationId xmlns="" xmlns:a16="http://schemas.microsoft.com/office/drawing/2014/main" id="{55284FC3-21FB-4FA7-B695-2D6A9CEF73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8" name="Прямоугольник 237">
              <a:extLst>
                <a:ext uri="{FF2B5EF4-FFF2-40B4-BE49-F238E27FC236}">
                  <a16:creationId xmlns="" xmlns:a16="http://schemas.microsoft.com/office/drawing/2014/main" id="{13DA6B78-00DE-4E55-9124-EFD72519BB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9" name="Полилиния 34">
              <a:extLst>
                <a:ext uri="{FF2B5EF4-FFF2-40B4-BE49-F238E27FC236}">
                  <a16:creationId xmlns="" xmlns:a16="http://schemas.microsoft.com/office/drawing/2014/main" id="{D4602B0F-2844-48BE-9B4A-0366AC90450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0" name="Полилиния 35">
              <a:extLst>
                <a:ext uri="{FF2B5EF4-FFF2-40B4-BE49-F238E27FC236}">
                  <a16:creationId xmlns="" xmlns:a16="http://schemas.microsoft.com/office/drawing/2014/main" id="{E31E05BB-6004-474D-9900-D990378FD3F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1" name="Полилиния 36">
              <a:extLst>
                <a:ext uri="{FF2B5EF4-FFF2-40B4-BE49-F238E27FC236}">
                  <a16:creationId xmlns="" xmlns:a16="http://schemas.microsoft.com/office/drawing/2014/main" id="{00BD01ED-F65D-4601-A77D-508E960E09A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2" name="Полилиния 37">
              <a:extLst>
                <a:ext uri="{FF2B5EF4-FFF2-40B4-BE49-F238E27FC236}">
                  <a16:creationId xmlns="" xmlns:a16="http://schemas.microsoft.com/office/drawing/2014/main" id="{FD307CAE-789C-4E80-B6F1-9858A3ABA3F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3" name="Полилиния 38">
              <a:extLst>
                <a:ext uri="{FF2B5EF4-FFF2-40B4-BE49-F238E27FC236}">
                  <a16:creationId xmlns="" xmlns:a16="http://schemas.microsoft.com/office/drawing/2014/main" id="{94B97B29-709E-4E24-B2FA-EF84AA12D2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4" name="Полилиния 39">
              <a:extLst>
                <a:ext uri="{FF2B5EF4-FFF2-40B4-BE49-F238E27FC236}">
                  <a16:creationId xmlns="" xmlns:a16="http://schemas.microsoft.com/office/drawing/2014/main" id="{C05D52B9-1FA2-4E7C-8229-B09811A901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5" name="Полилиния 40">
              <a:extLst>
                <a:ext uri="{FF2B5EF4-FFF2-40B4-BE49-F238E27FC236}">
                  <a16:creationId xmlns="" xmlns:a16="http://schemas.microsoft.com/office/drawing/2014/main" id="{CC0A5575-2FB9-440F-B9A8-E0DDE1C37C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6" name="Полилиния 41">
              <a:extLst>
                <a:ext uri="{FF2B5EF4-FFF2-40B4-BE49-F238E27FC236}">
                  <a16:creationId xmlns="" xmlns:a16="http://schemas.microsoft.com/office/drawing/2014/main" id="{AFFCC88F-01DF-4DE1-8CD5-88631E3091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7" name="Полилиния 42">
              <a:extLst>
                <a:ext uri="{FF2B5EF4-FFF2-40B4-BE49-F238E27FC236}">
                  <a16:creationId xmlns="" xmlns:a16="http://schemas.microsoft.com/office/drawing/2014/main" id="{33EEC40B-E2CD-4BAC-94D6-85B70714226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8" name="Полилиния 43">
              <a:extLst>
                <a:ext uri="{FF2B5EF4-FFF2-40B4-BE49-F238E27FC236}">
                  <a16:creationId xmlns="" xmlns:a16="http://schemas.microsoft.com/office/drawing/2014/main" id="{3E0E9643-5C60-4933-BB1B-9A09057E72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9" name="Полилиния 44">
              <a:extLst>
                <a:ext uri="{FF2B5EF4-FFF2-40B4-BE49-F238E27FC236}">
                  <a16:creationId xmlns="" xmlns:a16="http://schemas.microsoft.com/office/drawing/2014/main" id="{94F86E92-9EC7-437C-946B-31E7C1C477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0" name="Прямоугольник 249">
              <a:extLst>
                <a:ext uri="{FF2B5EF4-FFF2-40B4-BE49-F238E27FC236}">
                  <a16:creationId xmlns="" xmlns:a16="http://schemas.microsoft.com/office/drawing/2014/main" id="{BE9A51BE-C514-46B5-ABA6-7E7C878F8E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51" name="Полилиния 46">
              <a:extLst>
                <a:ext uri="{FF2B5EF4-FFF2-40B4-BE49-F238E27FC236}">
                  <a16:creationId xmlns="" xmlns:a16="http://schemas.microsoft.com/office/drawing/2014/main" id="{8B255447-F0E9-4D96-A4B0-F9EDDE58A3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2" name="Полилиния 47">
              <a:extLst>
                <a:ext uri="{FF2B5EF4-FFF2-40B4-BE49-F238E27FC236}">
                  <a16:creationId xmlns="" xmlns:a16="http://schemas.microsoft.com/office/drawing/2014/main" id="{AFAC5F3A-3BE7-489E-A848-498B9995F1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3" name="Полилиния 48">
              <a:extLst>
                <a:ext uri="{FF2B5EF4-FFF2-40B4-BE49-F238E27FC236}">
                  <a16:creationId xmlns="" xmlns:a16="http://schemas.microsoft.com/office/drawing/2014/main" id="{A974E7AA-5EF3-4817-B0AE-4C1A784EE9A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4" name="Полилиния 49">
              <a:extLst>
                <a:ext uri="{FF2B5EF4-FFF2-40B4-BE49-F238E27FC236}">
                  <a16:creationId xmlns="" xmlns:a16="http://schemas.microsoft.com/office/drawing/2014/main" id="{8AA54AC1-3E87-49C0-A594-87829A2CFF3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5" name="Полилиния 50">
              <a:extLst>
                <a:ext uri="{FF2B5EF4-FFF2-40B4-BE49-F238E27FC236}">
                  <a16:creationId xmlns="" xmlns:a16="http://schemas.microsoft.com/office/drawing/2014/main" id="{CC237789-73BC-4BD9-BFE8-1325FA4B52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6" name="Полилиния 51">
              <a:extLst>
                <a:ext uri="{FF2B5EF4-FFF2-40B4-BE49-F238E27FC236}">
                  <a16:creationId xmlns="" xmlns:a16="http://schemas.microsoft.com/office/drawing/2014/main" id="{DCF4052D-CF62-47DC-991E-49D0BA908F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7" name="Полилиния 52">
              <a:extLst>
                <a:ext uri="{FF2B5EF4-FFF2-40B4-BE49-F238E27FC236}">
                  <a16:creationId xmlns="" xmlns:a16="http://schemas.microsoft.com/office/drawing/2014/main" id="{2ABD9104-C938-44F2-8622-8407A2593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8" name="Полилиния 53">
              <a:extLst>
                <a:ext uri="{FF2B5EF4-FFF2-40B4-BE49-F238E27FC236}">
                  <a16:creationId xmlns="" xmlns:a16="http://schemas.microsoft.com/office/drawing/2014/main" id="{4AA18F60-3E86-4A5A-B82E-A79183ED36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9" name="Полилиния 54">
              <a:extLst>
                <a:ext uri="{FF2B5EF4-FFF2-40B4-BE49-F238E27FC236}">
                  <a16:creationId xmlns="" xmlns:a16="http://schemas.microsoft.com/office/drawing/2014/main" id="{0F34C941-6196-4937-99E5-14AAD23F28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0" name="Полилиния 55">
              <a:extLst>
                <a:ext uri="{FF2B5EF4-FFF2-40B4-BE49-F238E27FC236}">
                  <a16:creationId xmlns="" xmlns:a16="http://schemas.microsoft.com/office/drawing/2014/main" id="{60DB8A6C-23D7-4A88-BDCE-8FEC86A1230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1" name="Полилиния 56">
              <a:extLst>
                <a:ext uri="{FF2B5EF4-FFF2-40B4-BE49-F238E27FC236}">
                  <a16:creationId xmlns="" xmlns:a16="http://schemas.microsoft.com/office/drawing/2014/main" id="{29F5F702-AEE6-4633-BB20-7A15C3A31F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2" name="Полилиния 57">
              <a:extLst>
                <a:ext uri="{FF2B5EF4-FFF2-40B4-BE49-F238E27FC236}">
                  <a16:creationId xmlns="" xmlns:a16="http://schemas.microsoft.com/office/drawing/2014/main" id="{F30C7A45-6890-4EA5-9F6B-E2AB4D04C57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3" name="Полилиния 58">
              <a:extLst>
                <a:ext uri="{FF2B5EF4-FFF2-40B4-BE49-F238E27FC236}">
                  <a16:creationId xmlns="" xmlns:a16="http://schemas.microsoft.com/office/drawing/2014/main" id="{F31A7373-F68A-485D-95DC-B53ACC7B5F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6" name="Группа 5" descr="Smart Art"/>
          <p:cNvGrpSpPr/>
          <p:nvPr/>
        </p:nvGrpSpPr>
        <p:grpSpPr>
          <a:xfrm>
            <a:off x="7882800" y="1378751"/>
            <a:ext cx="3911933" cy="4842662"/>
            <a:chOff x="7882800" y="1378751"/>
            <a:chExt cx="3911933" cy="484266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962518" y="2249487"/>
              <a:ext cx="3832215" cy="3971926"/>
            </a:xfrm>
            <a:prstGeom prst="rect">
              <a:avLst/>
            </a:prstGeom>
            <a:ln>
              <a:noFill/>
            </a:ln>
          </p:spPr>
        </p:sp>
        <p:sp>
          <p:nvSpPr>
            <p:cNvPr id="8" name="Скругленный прямоугольник 7"/>
            <p:cNvSpPr/>
            <p:nvPr/>
          </p:nvSpPr>
          <p:spPr>
            <a:xfrm>
              <a:off x="7893151" y="1378751"/>
              <a:ext cx="3832215" cy="8355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8068538" y="1471436"/>
              <a:ext cx="459525" cy="459525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dgm="http://schemas.openxmlformats.org/drawingml/2006/diagram"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8752494" y="1418610"/>
              <a:ext cx="2867211" cy="835500"/>
            </a:xfrm>
            <a:custGeom>
              <a:avLst/>
              <a:gdLst>
                <a:gd name="connsiteX0" fmla="*/ 0 w 2867211"/>
                <a:gd name="connsiteY0" fmla="*/ 0 h 835500"/>
                <a:gd name="connsiteX1" fmla="*/ 2867211 w 2867211"/>
                <a:gd name="connsiteY1" fmla="*/ 0 h 835500"/>
                <a:gd name="connsiteX2" fmla="*/ 2867211 w 2867211"/>
                <a:gd name="connsiteY2" fmla="*/ 835500 h 835500"/>
                <a:gd name="connsiteX3" fmla="*/ 0 w 2867211"/>
                <a:gd name="connsiteY3" fmla="*/ 835500 h 835500"/>
                <a:gd name="connsiteX4" fmla="*/ 0 w 2867211"/>
                <a:gd name="connsiteY4" fmla="*/ 0 h 8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211" h="835500">
                  <a:moveTo>
                    <a:pt x="0" y="0"/>
                  </a:moveTo>
                  <a:lnTo>
                    <a:pt x="2867211" y="0"/>
                  </a:lnTo>
                  <a:lnTo>
                    <a:pt x="2867211" y="835500"/>
                  </a:lnTo>
                  <a:lnTo>
                    <a:pt x="0" y="835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424" tIns="88424" rIns="88424" bIns="88424" numCol="1" spcCol="1270" rtlCol="0" anchor="ctr" anchorCtr="0">
              <a:noAutofit/>
            </a:bodyPr>
            <a:lstStyle/>
            <a:p>
              <a:pPr lvl="0" algn="l" defTabSz="9334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u="sng" kern="1200" noProof="0" dirty="0" smtClean="0"/>
                <a:t>Профессиональная значимость</a:t>
              </a:r>
              <a:endParaRPr lang="ru-RU" sz="2100" u="sng" kern="1200" noProof="0" dirty="0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7906202" y="2402239"/>
              <a:ext cx="3832215" cy="8355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 descr="Processor"/>
            <p:cNvSpPr/>
            <p:nvPr/>
          </p:nvSpPr>
          <p:spPr>
            <a:xfrm>
              <a:off x="8158941" y="2590227"/>
              <a:ext cx="459525" cy="459525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dgm="http://schemas.openxmlformats.org/drawingml/2006/diagram" xmlns:asvg="http://schemas.microsoft.com/office/drawing/2016/SVG/main" r:embed="rId1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1596027"/>
                <a:satOff val="-4850"/>
                <a:lumOff val="-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8871205" y="2402239"/>
              <a:ext cx="2867211" cy="835500"/>
            </a:xfrm>
            <a:custGeom>
              <a:avLst/>
              <a:gdLst>
                <a:gd name="connsiteX0" fmla="*/ 0 w 2867211"/>
                <a:gd name="connsiteY0" fmla="*/ 0 h 835500"/>
                <a:gd name="connsiteX1" fmla="*/ 2867211 w 2867211"/>
                <a:gd name="connsiteY1" fmla="*/ 0 h 835500"/>
                <a:gd name="connsiteX2" fmla="*/ 2867211 w 2867211"/>
                <a:gd name="connsiteY2" fmla="*/ 835500 h 835500"/>
                <a:gd name="connsiteX3" fmla="*/ 0 w 2867211"/>
                <a:gd name="connsiteY3" fmla="*/ 835500 h 835500"/>
                <a:gd name="connsiteX4" fmla="*/ 0 w 2867211"/>
                <a:gd name="connsiteY4" fmla="*/ 0 h 8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211" h="835500">
                  <a:moveTo>
                    <a:pt x="0" y="0"/>
                  </a:moveTo>
                  <a:lnTo>
                    <a:pt x="2867211" y="0"/>
                  </a:lnTo>
                  <a:lnTo>
                    <a:pt x="2867211" y="835500"/>
                  </a:lnTo>
                  <a:lnTo>
                    <a:pt x="0" y="835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424" tIns="88424" rIns="88424" bIns="88424" numCol="1" spcCol="1270" rtlCol="0" anchor="ctr" anchorCtr="0">
              <a:noAutofit/>
            </a:bodyPr>
            <a:lstStyle/>
            <a:p>
              <a:pPr lvl="0" algn="l" defTabSz="9334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u="sng" kern="1200" noProof="0" dirty="0" smtClean="0"/>
                <a:t>Проблемность</a:t>
              </a:r>
              <a:endParaRPr lang="ru-RU" sz="2100" u="sng" kern="1200" noProof="0" dirty="0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7882800" y="3408112"/>
              <a:ext cx="3832215" cy="8355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 descr="Cloud Computing"/>
            <p:cNvSpPr/>
            <p:nvPr/>
          </p:nvSpPr>
          <p:spPr>
            <a:xfrm>
              <a:off x="8135539" y="3596100"/>
              <a:ext cx="459525" cy="459525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dgm="http://schemas.openxmlformats.org/drawingml/2006/diagram" xmlns:asvg="http://schemas.microsoft.com/office/drawing/2016/SVG/main" r:embed="rId12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3192055"/>
                <a:satOff val="-9701"/>
                <a:lumOff val="-13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8847803" y="3408112"/>
              <a:ext cx="2867211" cy="835500"/>
            </a:xfrm>
            <a:custGeom>
              <a:avLst/>
              <a:gdLst>
                <a:gd name="connsiteX0" fmla="*/ 0 w 2867211"/>
                <a:gd name="connsiteY0" fmla="*/ 0 h 835500"/>
                <a:gd name="connsiteX1" fmla="*/ 2867211 w 2867211"/>
                <a:gd name="connsiteY1" fmla="*/ 0 h 835500"/>
                <a:gd name="connsiteX2" fmla="*/ 2867211 w 2867211"/>
                <a:gd name="connsiteY2" fmla="*/ 835500 h 835500"/>
                <a:gd name="connsiteX3" fmla="*/ 0 w 2867211"/>
                <a:gd name="connsiteY3" fmla="*/ 835500 h 835500"/>
                <a:gd name="connsiteX4" fmla="*/ 0 w 2867211"/>
                <a:gd name="connsiteY4" fmla="*/ 0 h 8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211" h="835500">
                  <a:moveTo>
                    <a:pt x="0" y="0"/>
                  </a:moveTo>
                  <a:lnTo>
                    <a:pt x="2867211" y="0"/>
                  </a:lnTo>
                  <a:lnTo>
                    <a:pt x="2867211" y="835500"/>
                  </a:lnTo>
                  <a:lnTo>
                    <a:pt x="0" y="835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424" tIns="88424" rIns="88424" bIns="88424" numCol="1" spcCol="1270" rtlCol="0" anchor="ctr" anchorCtr="0">
              <a:noAutofit/>
            </a:bodyPr>
            <a:lstStyle/>
            <a:p>
              <a:pPr lvl="0" algn="l" defTabSz="9334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u="sng" kern="1200" noProof="0" dirty="0" smtClean="0"/>
                <a:t>Опора на опыт</a:t>
              </a:r>
              <a:endParaRPr lang="ru-RU" sz="2100" u="sng" kern="1200" noProof="0" dirty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7906201" y="4411188"/>
              <a:ext cx="3832215" cy="83550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bg1">
                <a:lumMod val="95000"/>
                <a:hueOff val="0"/>
                <a:satOff val="0"/>
                <a:lumOff val="0"/>
                <a:alphaOff val="0"/>
              </a:schemeClr>
            </a:fillRef>
            <a:effectRef idx="0">
              <a:schemeClr val="bg1">
                <a:lumMod val="9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 descr="Server"/>
            <p:cNvSpPr/>
            <p:nvPr/>
          </p:nvSpPr>
          <p:spPr>
            <a:xfrm>
              <a:off x="8158940" y="4599176"/>
              <a:ext cx="459525" cy="459525"/>
            </a:xfrm>
            <a:prstGeom prst="rect">
              <a:avLst/>
            </a:pr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dgm="http://schemas.openxmlformats.org/drawingml/2006/diagram" xmlns:asvg="http://schemas.microsoft.com/office/drawing/2016/SVG/main" r:embed="rId14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4788082"/>
                <a:satOff val="-14551"/>
                <a:lumOff val="-19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8871204" y="4411188"/>
              <a:ext cx="2867211" cy="835500"/>
            </a:xfrm>
            <a:custGeom>
              <a:avLst/>
              <a:gdLst>
                <a:gd name="connsiteX0" fmla="*/ 0 w 2867211"/>
                <a:gd name="connsiteY0" fmla="*/ 0 h 835500"/>
                <a:gd name="connsiteX1" fmla="*/ 2867211 w 2867211"/>
                <a:gd name="connsiteY1" fmla="*/ 0 h 835500"/>
                <a:gd name="connsiteX2" fmla="*/ 2867211 w 2867211"/>
                <a:gd name="connsiteY2" fmla="*/ 835500 h 835500"/>
                <a:gd name="connsiteX3" fmla="*/ 0 w 2867211"/>
                <a:gd name="connsiteY3" fmla="*/ 835500 h 835500"/>
                <a:gd name="connsiteX4" fmla="*/ 0 w 2867211"/>
                <a:gd name="connsiteY4" fmla="*/ 0 h 83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211" h="835500">
                  <a:moveTo>
                    <a:pt x="0" y="0"/>
                  </a:moveTo>
                  <a:lnTo>
                    <a:pt x="2867211" y="0"/>
                  </a:lnTo>
                  <a:lnTo>
                    <a:pt x="2867211" y="835500"/>
                  </a:lnTo>
                  <a:lnTo>
                    <a:pt x="0" y="835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424" tIns="88424" rIns="88424" bIns="88424" numCol="1" spcCol="1270" rtlCol="0" anchor="ctr" anchorCtr="0">
              <a:noAutofit/>
            </a:bodyPr>
            <a:lstStyle/>
            <a:p>
              <a:pPr lvl="0" algn="l" defTabSz="9334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u="sng" kern="1200" noProof="0" dirty="0" smtClean="0"/>
                <a:t>Достижимая задача</a:t>
              </a:r>
              <a:endParaRPr lang="ru-RU" sz="2100" u="sng" kern="1200" noProof="0" dirty="0"/>
            </a:p>
          </p:txBody>
        </p:sp>
      </p:grpSp>
      <p:sp>
        <p:nvSpPr>
          <p:cNvPr id="80" name="Скругленный прямоугольник 79"/>
          <p:cNvSpPr/>
          <p:nvPr/>
        </p:nvSpPr>
        <p:spPr>
          <a:xfrm>
            <a:off x="7884630" y="5463186"/>
            <a:ext cx="3832215" cy="835500"/>
          </a:xfrm>
          <a:prstGeom prst="roundRect">
            <a:avLst>
              <a:gd name="adj" fmla="val 10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2100" u="sng" dirty="0" smtClean="0">
                <a:solidFill>
                  <a:schemeClr val="tx1"/>
                </a:solidFill>
              </a:rPr>
              <a:t>    </a:t>
            </a:r>
            <a:r>
              <a:rPr lang="ru-RU" sz="2100" dirty="0" smtClean="0">
                <a:solidFill>
                  <a:schemeClr val="tx1"/>
                </a:solidFill>
              </a:rPr>
              <a:t>    </a:t>
            </a:r>
            <a:r>
              <a:rPr lang="ru-RU" sz="2100" u="sng" dirty="0" smtClean="0">
                <a:solidFill>
                  <a:schemeClr val="tx1"/>
                </a:solidFill>
              </a:rPr>
              <a:t>Уважение и выбор</a:t>
            </a:r>
            <a:endParaRPr lang="ru-RU" sz="2100" u="sng" dirty="0">
              <a:solidFill>
                <a:schemeClr val="tx1"/>
              </a:solidFill>
            </a:endParaRPr>
          </a:p>
        </p:txBody>
      </p:sp>
      <p:sp>
        <p:nvSpPr>
          <p:cNvPr id="21" name="Управляющая кнопка: звук 20">
            <a:hlinkClick r:id="" action="ppaction://noaction" highlightClick="1">
              <a:snd r:embed="rId15" name="applause.wav"/>
            </a:hlinkClick>
          </p:cNvPr>
          <p:cNvSpPr/>
          <p:nvPr/>
        </p:nvSpPr>
        <p:spPr>
          <a:xfrm>
            <a:off x="8180199" y="5753100"/>
            <a:ext cx="438266" cy="382587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812930" y="1298158"/>
            <a:ext cx="58681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Покажите, где знание применяется в реальной работе, и назовите конкретную профессиональную роль.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66887" y="2373806"/>
            <a:ext cx="5937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Предложите ситуацию с вопросом или затруднением, на которое нельзя ответить одним угадыванием.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752600" y="3341169"/>
            <a:ext cx="5978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Начните с того, что студенты уже наблюдали или делали; дайте время сформулировать версии.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782043" y="450441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Покажите, что именно предстоит понять или сделать к концу занятия.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782043" y="5393944"/>
            <a:ext cx="6068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Принимайте разные обоснованные ответы; приглашайте к участию без принуждения и стыда за ошибку.</a:t>
            </a:r>
          </a:p>
        </p:txBody>
      </p:sp>
      <p:sp>
        <p:nvSpPr>
          <p:cNvPr id="29" name="Двойная стрелка влево/вправо 28"/>
          <p:cNvSpPr/>
          <p:nvPr/>
        </p:nvSpPr>
        <p:spPr>
          <a:xfrm>
            <a:off x="6746827" y="1599956"/>
            <a:ext cx="1099571" cy="527050"/>
          </a:xfrm>
          <a:prstGeom prst="left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2">
                <a:lumMod val="75000"/>
                <a:alpha val="6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pattFill prst="dashVert">
                <a:fgClr>
                  <a:schemeClr val="lt1"/>
                </a:fgClr>
                <a:bgClr>
                  <a:schemeClr val="tx2">
                    <a:lumMod val="75000"/>
                  </a:schemeClr>
                </a:bgClr>
              </a:pattFill>
            </a:endParaRPr>
          </a:p>
        </p:txBody>
      </p:sp>
      <p:sp>
        <p:nvSpPr>
          <p:cNvPr id="90" name="Двойная стрелка влево/вправо 89"/>
          <p:cNvSpPr/>
          <p:nvPr/>
        </p:nvSpPr>
        <p:spPr>
          <a:xfrm>
            <a:off x="6746826" y="2974214"/>
            <a:ext cx="1099571" cy="527050"/>
          </a:xfrm>
          <a:prstGeom prst="left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2">
                <a:lumMod val="75000"/>
                <a:alpha val="6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pattFill prst="dashVert">
                <a:fgClr>
                  <a:schemeClr val="lt1"/>
                </a:fgClr>
                <a:bgClr>
                  <a:schemeClr val="tx2">
                    <a:lumMod val="75000"/>
                  </a:schemeClr>
                </a:bgClr>
              </a:pattFill>
            </a:endParaRPr>
          </a:p>
        </p:txBody>
      </p:sp>
      <p:sp>
        <p:nvSpPr>
          <p:cNvPr id="91" name="Двойная стрелка влево/вправо 90"/>
          <p:cNvSpPr/>
          <p:nvPr/>
        </p:nvSpPr>
        <p:spPr>
          <a:xfrm>
            <a:off x="6778472" y="3937794"/>
            <a:ext cx="1099571" cy="527050"/>
          </a:xfrm>
          <a:prstGeom prst="left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2">
                <a:lumMod val="75000"/>
                <a:alpha val="6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pattFill prst="dashVert">
                <a:fgClr>
                  <a:schemeClr val="lt1"/>
                </a:fgClr>
                <a:bgClr>
                  <a:schemeClr val="tx2">
                    <a:lumMod val="75000"/>
                  </a:schemeClr>
                </a:bgClr>
              </a:pattFill>
            </a:endParaRPr>
          </a:p>
        </p:txBody>
      </p:sp>
      <p:sp>
        <p:nvSpPr>
          <p:cNvPr id="92" name="Двойная стрелка влево/вправо 91"/>
          <p:cNvSpPr/>
          <p:nvPr/>
        </p:nvSpPr>
        <p:spPr>
          <a:xfrm>
            <a:off x="6807310" y="4763849"/>
            <a:ext cx="1099571" cy="527050"/>
          </a:xfrm>
          <a:prstGeom prst="left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2">
                <a:lumMod val="75000"/>
                <a:alpha val="6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pattFill prst="dashVert">
                <a:fgClr>
                  <a:schemeClr val="lt1"/>
                </a:fgClr>
                <a:bgClr>
                  <a:schemeClr val="tx2">
                    <a:lumMod val="75000"/>
                  </a:schemeClr>
                </a:bgClr>
              </a:pattFill>
            </a:endParaRPr>
          </a:p>
        </p:txBody>
      </p:sp>
      <p:sp>
        <p:nvSpPr>
          <p:cNvPr id="93" name="Двойная стрелка влево/вправо 92"/>
          <p:cNvSpPr/>
          <p:nvPr/>
        </p:nvSpPr>
        <p:spPr>
          <a:xfrm>
            <a:off x="6632016" y="5951924"/>
            <a:ext cx="1099571" cy="527050"/>
          </a:xfrm>
          <a:prstGeom prst="left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2">
                <a:lumMod val="75000"/>
                <a:alpha val="6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pattFill prst="dashVert">
                <a:fgClr>
                  <a:schemeClr val="lt1"/>
                </a:fgClr>
                <a:bgClr>
                  <a:schemeClr val="tx2">
                    <a:lumMod val="75000"/>
                  </a:schemeClr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3026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5BE62A68-92FB-4DA6-B1D6-FA043544A9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93" name="Рисунок 2">
            <a:extLst>
              <a:ext uri="{FF2B5EF4-FFF2-40B4-BE49-F238E27FC236}">
                <a16:creationId xmlns="" xmlns:a16="http://schemas.microsoft.com/office/drawing/2014/main" id="{10A6DFCC-5864-48A7-8196-CBCF038BB8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Группа 94">
            <a:extLst>
              <a:ext uri="{FF2B5EF4-FFF2-40B4-BE49-F238E27FC236}">
                <a16:creationId xmlns="" xmlns:a16="http://schemas.microsoft.com/office/drawing/2014/main" id="{03CA880E-A155-41A2-B87D-21AC3CE333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96" name="Прямоугольник 5">
              <a:extLst>
                <a:ext uri="{FF2B5EF4-FFF2-40B4-BE49-F238E27FC236}">
                  <a16:creationId xmlns="" xmlns:a16="http://schemas.microsoft.com/office/drawing/2014/main" id="{AD179668-A46F-4D4C-8C75-2F3B4B5787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7" name="Полилиния 6">
              <a:extLst>
                <a:ext uri="{FF2B5EF4-FFF2-40B4-BE49-F238E27FC236}">
                  <a16:creationId xmlns="" xmlns:a16="http://schemas.microsoft.com/office/drawing/2014/main" id="{0DB283C2-E19A-4A75-909F-450DB72DEC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Полилиния 7">
              <a:extLst>
                <a:ext uri="{FF2B5EF4-FFF2-40B4-BE49-F238E27FC236}">
                  <a16:creationId xmlns="" xmlns:a16="http://schemas.microsoft.com/office/drawing/2014/main" id="{B674E08A-09B5-42AD-805C-43DAE1D0BE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Полилиния 8">
              <a:extLst>
                <a:ext uri="{FF2B5EF4-FFF2-40B4-BE49-F238E27FC236}">
                  <a16:creationId xmlns="" xmlns:a16="http://schemas.microsoft.com/office/drawing/2014/main" id="{248B903F-D11E-41B4-A6F7-5ACF56D76B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Полилиния 9">
              <a:extLst>
                <a:ext uri="{FF2B5EF4-FFF2-40B4-BE49-F238E27FC236}">
                  <a16:creationId xmlns="" xmlns:a16="http://schemas.microsoft.com/office/drawing/2014/main" id="{68B65942-DED3-475B-B28D-839E15541C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Полилиния 10">
              <a:extLst>
                <a:ext uri="{FF2B5EF4-FFF2-40B4-BE49-F238E27FC236}">
                  <a16:creationId xmlns="" xmlns:a16="http://schemas.microsoft.com/office/drawing/2014/main" id="{54C02C20-8E50-4D5F-9E89-7266186B10E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Полилиния 11">
              <a:extLst>
                <a:ext uri="{FF2B5EF4-FFF2-40B4-BE49-F238E27FC236}">
                  <a16:creationId xmlns="" xmlns:a16="http://schemas.microsoft.com/office/drawing/2014/main" id="{057C79DE-C22B-4732-B921-1EEF64DAD2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Полилиния 12">
              <a:extLst>
                <a:ext uri="{FF2B5EF4-FFF2-40B4-BE49-F238E27FC236}">
                  <a16:creationId xmlns="" xmlns:a16="http://schemas.microsoft.com/office/drawing/2014/main" id="{21E55FE5-F856-4E6D-A505-4A5AA92FC2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Полилиния 13">
              <a:extLst>
                <a:ext uri="{FF2B5EF4-FFF2-40B4-BE49-F238E27FC236}">
                  <a16:creationId xmlns="" xmlns:a16="http://schemas.microsoft.com/office/drawing/2014/main" id="{564ACC84-D8A2-43FB-AB43-D7A892AC83B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Полилиния 14">
              <a:extLst>
                <a:ext uri="{FF2B5EF4-FFF2-40B4-BE49-F238E27FC236}">
                  <a16:creationId xmlns="" xmlns:a16="http://schemas.microsoft.com/office/drawing/2014/main" id="{33DE6074-A243-4841-8A21-41739E524B3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Полилиния 15">
              <a:extLst>
                <a:ext uri="{FF2B5EF4-FFF2-40B4-BE49-F238E27FC236}">
                  <a16:creationId xmlns="" xmlns:a16="http://schemas.microsoft.com/office/drawing/2014/main" id="{6AD73007-A6A4-498E-8AF9-C3F7D61DCD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Линия 16">
              <a:extLst>
                <a:ext uri="{FF2B5EF4-FFF2-40B4-BE49-F238E27FC236}">
                  <a16:creationId xmlns="" xmlns:a16="http://schemas.microsoft.com/office/drawing/2014/main" id="{541BFD40-70B0-48BA-9216-9C67411F450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08" name="Полилиния 17">
              <a:extLst>
                <a:ext uri="{FF2B5EF4-FFF2-40B4-BE49-F238E27FC236}">
                  <a16:creationId xmlns="" xmlns:a16="http://schemas.microsoft.com/office/drawing/2014/main" id="{7DFC59A5-0E43-4308-8BFB-F505CFB549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Полилиния 18">
              <a:extLst>
                <a:ext uri="{FF2B5EF4-FFF2-40B4-BE49-F238E27FC236}">
                  <a16:creationId xmlns="" xmlns:a16="http://schemas.microsoft.com/office/drawing/2014/main" id="{0852232F-7FE7-4B61-AC34-F29289DAC7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Полилиния 19">
              <a:extLst>
                <a:ext uri="{FF2B5EF4-FFF2-40B4-BE49-F238E27FC236}">
                  <a16:creationId xmlns="" xmlns:a16="http://schemas.microsoft.com/office/drawing/2014/main" id="{F2467A7F-F122-4464-A682-8C4DB1DA1E6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Полилиния 20">
              <a:extLst>
                <a:ext uri="{FF2B5EF4-FFF2-40B4-BE49-F238E27FC236}">
                  <a16:creationId xmlns="" xmlns:a16="http://schemas.microsoft.com/office/drawing/2014/main" id="{2178D569-0695-49D6-8261-1BF6E2E48F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Прямоугольник 21">
              <a:extLst>
                <a:ext uri="{FF2B5EF4-FFF2-40B4-BE49-F238E27FC236}">
                  <a16:creationId xmlns="" xmlns:a16="http://schemas.microsoft.com/office/drawing/2014/main" id="{E289FFF1-2E96-4F4A-94D2-D1FED6AE8AA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3" name="Полилиния 22">
              <a:extLst>
                <a:ext uri="{FF2B5EF4-FFF2-40B4-BE49-F238E27FC236}">
                  <a16:creationId xmlns="" xmlns:a16="http://schemas.microsoft.com/office/drawing/2014/main" id="{F0509D92-D47A-49BC-899A-0C2AB53BC6B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Полилиния 23">
              <a:extLst>
                <a:ext uri="{FF2B5EF4-FFF2-40B4-BE49-F238E27FC236}">
                  <a16:creationId xmlns="" xmlns:a16="http://schemas.microsoft.com/office/drawing/2014/main" id="{606E419B-186B-4DA7-95FA-F921A2D3FC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Полилиния 24">
              <a:extLst>
                <a:ext uri="{FF2B5EF4-FFF2-40B4-BE49-F238E27FC236}">
                  <a16:creationId xmlns="" xmlns:a16="http://schemas.microsoft.com/office/drawing/2014/main" id="{35DBBAC4-A0DC-44A6-A64F-3FF22BC30B8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Полилиния 25">
              <a:extLst>
                <a:ext uri="{FF2B5EF4-FFF2-40B4-BE49-F238E27FC236}">
                  <a16:creationId xmlns="" xmlns:a16="http://schemas.microsoft.com/office/drawing/2014/main" id="{45359546-A3CF-4560-869D-4C642B0F75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Полилиния 26">
              <a:extLst>
                <a:ext uri="{FF2B5EF4-FFF2-40B4-BE49-F238E27FC236}">
                  <a16:creationId xmlns="" xmlns:a16="http://schemas.microsoft.com/office/drawing/2014/main" id="{A9D2DDA1-3EE0-4B5E-8107-6000BCB2B4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Полилиния 27">
              <a:extLst>
                <a:ext uri="{FF2B5EF4-FFF2-40B4-BE49-F238E27FC236}">
                  <a16:creationId xmlns="" xmlns:a16="http://schemas.microsoft.com/office/drawing/2014/main" id="{6DA22C48-18EA-47BE-B75A-9594E025BE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Полилиния 28">
              <a:extLst>
                <a:ext uri="{FF2B5EF4-FFF2-40B4-BE49-F238E27FC236}">
                  <a16:creationId xmlns="" xmlns:a16="http://schemas.microsoft.com/office/drawing/2014/main" id="{411A5F9B-C5BD-4FE0-BEE1-5FA9B82FB3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Полилиния 29">
              <a:extLst>
                <a:ext uri="{FF2B5EF4-FFF2-40B4-BE49-F238E27FC236}">
                  <a16:creationId xmlns="" xmlns:a16="http://schemas.microsoft.com/office/drawing/2014/main" id="{AFFCFD60-FB34-408B-A2EA-311A1093D0E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Полилиния 30">
              <a:extLst>
                <a:ext uri="{FF2B5EF4-FFF2-40B4-BE49-F238E27FC236}">
                  <a16:creationId xmlns="" xmlns:a16="http://schemas.microsoft.com/office/drawing/2014/main" id="{72B9EBCA-3EF6-4296-80E0-CD849B27ED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Полилиния 31">
              <a:extLst>
                <a:ext uri="{FF2B5EF4-FFF2-40B4-BE49-F238E27FC236}">
                  <a16:creationId xmlns="" xmlns:a16="http://schemas.microsoft.com/office/drawing/2014/main" id="{CC021197-0DB7-42B6-93BB-32252A9373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-71286"/>
            <a:ext cx="10107094" cy="1396698"/>
          </a:xfrm>
        </p:spPr>
        <p:txBody>
          <a:bodyPr rtlCol="0">
            <a:normAutofit/>
          </a:bodyPr>
          <a:lstStyle/>
          <a:p>
            <a:pPr algn="r"/>
            <a:r>
              <a:rPr lang="ru-RU" b="1" dirty="0">
                <a:solidFill>
                  <a:srgbClr val="FFFFFF"/>
                </a:solidFill>
                <a:latin typeface="Mistral" panose="03090702030407020403" pitchFamily="66" charset="0"/>
              </a:rPr>
              <a:t>Формула профессионально значимого начала</a:t>
            </a:r>
          </a:p>
        </p:txBody>
      </p:sp>
      <p:grpSp>
        <p:nvGrpSpPr>
          <p:cNvPr id="126" name="Группа 125">
            <a:extLst>
              <a:ext uri="{FF2B5EF4-FFF2-40B4-BE49-F238E27FC236}">
                <a16:creationId xmlns="" xmlns:a16="http://schemas.microsoft.com/office/drawing/2014/main" id="{A847D4E2-EA7B-40EF-8062-D1FAF838F6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27" name="Полилиния 32">
              <a:extLst>
                <a:ext uri="{FF2B5EF4-FFF2-40B4-BE49-F238E27FC236}">
                  <a16:creationId xmlns="" xmlns:a16="http://schemas.microsoft.com/office/drawing/2014/main" id="{F1549F3B-53A1-4D15-8E8E-4297D91B8D8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Полилиния 33">
              <a:extLst>
                <a:ext uri="{FF2B5EF4-FFF2-40B4-BE49-F238E27FC236}">
                  <a16:creationId xmlns="" xmlns:a16="http://schemas.microsoft.com/office/drawing/2014/main" id="{841347B2-F767-433C-946A-1B19B4C40EB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Полилиния 34">
              <a:extLst>
                <a:ext uri="{FF2B5EF4-FFF2-40B4-BE49-F238E27FC236}">
                  <a16:creationId xmlns="" xmlns:a16="http://schemas.microsoft.com/office/drawing/2014/main" id="{B34A4847-B6CA-4001-8EB1-33B3854A44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Полилиния 35">
              <a:extLst>
                <a:ext uri="{FF2B5EF4-FFF2-40B4-BE49-F238E27FC236}">
                  <a16:creationId xmlns="" xmlns:a16="http://schemas.microsoft.com/office/drawing/2014/main" id="{EF334B32-D0A0-45DE-99CB-37A3E56ECE7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Полилиния 36">
              <a:extLst>
                <a:ext uri="{FF2B5EF4-FFF2-40B4-BE49-F238E27FC236}">
                  <a16:creationId xmlns="" xmlns:a16="http://schemas.microsoft.com/office/drawing/2014/main" id="{5D1098DF-5812-4A6F-A4B7-AFEBEDA983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Полилиния 37">
              <a:extLst>
                <a:ext uri="{FF2B5EF4-FFF2-40B4-BE49-F238E27FC236}">
                  <a16:creationId xmlns="" xmlns:a16="http://schemas.microsoft.com/office/drawing/2014/main" id="{2A72CC5D-2EA1-4ABD-B694-045401D7F2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Полилиния 38">
              <a:extLst>
                <a:ext uri="{FF2B5EF4-FFF2-40B4-BE49-F238E27FC236}">
                  <a16:creationId xmlns="" xmlns:a16="http://schemas.microsoft.com/office/drawing/2014/main" id="{47B8C57D-403F-4D5B-9724-24276E99B4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Полилиния 39">
              <a:extLst>
                <a:ext uri="{FF2B5EF4-FFF2-40B4-BE49-F238E27FC236}">
                  <a16:creationId xmlns="" xmlns:a16="http://schemas.microsoft.com/office/drawing/2014/main" id="{4890E5D3-F793-4B6A-AA8F-1F6C03BD1B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Полилиния 40">
              <a:extLst>
                <a:ext uri="{FF2B5EF4-FFF2-40B4-BE49-F238E27FC236}">
                  <a16:creationId xmlns="" xmlns:a16="http://schemas.microsoft.com/office/drawing/2014/main" id="{68A2FE4A-346D-4EA5-B377-EED4515161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Прямоугольник 41">
              <a:extLst>
                <a:ext uri="{FF2B5EF4-FFF2-40B4-BE49-F238E27FC236}">
                  <a16:creationId xmlns="" xmlns:a16="http://schemas.microsoft.com/office/drawing/2014/main" id="{2F12D5D5-9BB1-4D89-B5B4-8F8353825B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sp>
        <p:nvSpPr>
          <p:cNvPr id="4" name="Прямоугольник 3"/>
          <p:cNvSpPr/>
          <p:nvPr/>
        </p:nvSpPr>
        <p:spPr>
          <a:xfrm>
            <a:off x="300038" y="2045791"/>
            <a:ext cx="42308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Соберите старт вокруг одной понятной цепочки: рабочий контекст → проблема → вопрос студентам → цель занятия.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0038" y="3297652"/>
            <a:ext cx="4273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Пример смоделирован для иллюстрации связи темы информатики с задачами специалистов, работающих с цифровыми данными.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344854"/>
              </p:ext>
            </p:extLst>
          </p:nvPr>
        </p:nvGraphicFramePr>
        <p:xfrm>
          <a:off x="4573767" y="1012061"/>
          <a:ext cx="7456308" cy="588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436"/>
                <a:gridCol w="2485436"/>
                <a:gridCol w="2485436"/>
              </a:tblGrid>
              <a:tr h="857596"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ВОПРОС ПРЕПОДАВАТЕЛЯ К СЕБЕ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ПРИМЕР ПО ИНФОРМАТИКЕ</a:t>
                      </a:r>
                      <a:endParaRPr lang="ru-RU" dirty="0"/>
                    </a:p>
                  </a:txBody>
                  <a:tcPr/>
                </a:tc>
              </a:tr>
              <a:tr h="1372153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Контекст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какой рабочей ситуации это понадобится?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организации потерялись последние версии документов после сбоя.</a:t>
                      </a:r>
                      <a:endParaRPr lang="ru-RU" sz="1600" dirty="0"/>
                    </a:p>
                  </a:txBody>
                  <a:tcPr/>
                </a:tc>
              </a:tr>
              <a:tr h="111487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Что здесь нужно предотвратить или решить?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 сохранить данные и быстро восстановить нужную версию?</a:t>
                      </a:r>
                      <a:endParaRPr lang="ru-RU" sz="1600" dirty="0"/>
                    </a:p>
                  </a:txBody>
                  <a:tcPr/>
                </a:tc>
              </a:tr>
              <a:tr h="1114875">
                <a:tc>
                  <a:txBody>
                    <a:bodyPr/>
                    <a:lstStyle/>
                    <a:p>
                      <a:r>
                        <a:rPr lang="ru-RU" dirty="0" smtClean="0"/>
                        <a:t>Вопрос группе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Что студенты уже знают и как рассуждают?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Какие способы хранения и резервирования вы предложите?</a:t>
                      </a:r>
                      <a:endParaRPr lang="ru-RU" sz="1600" dirty="0"/>
                    </a:p>
                  </a:txBody>
                  <a:tcPr/>
                </a:tc>
              </a:tr>
              <a:tr h="1372153">
                <a:tc>
                  <a:txBody>
                    <a:bodyPr/>
                    <a:lstStyle/>
                    <a:p>
                      <a:r>
                        <a:rPr lang="ru-RU" dirty="0" smtClean="0"/>
                        <a:t>Цель урока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Чему научимся, чтобы приблизиться к решению?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Разберём принципы резервного копирования и выберем подходящую схему.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639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rtlCol="0">
            <a:normAutofit/>
          </a:bodyPr>
          <a:lstStyle/>
          <a:p>
            <a:endParaRPr lang="ru-RU" dirty="0"/>
          </a:p>
        </p:txBody>
      </p:sp>
      <p:graphicFrame>
        <p:nvGraphicFramePr>
          <p:cNvPr id="6" name="Объект 5" descr="Smart Art">
            <a:extLst>
              <a:ext uri="{FF2B5EF4-FFF2-40B4-BE49-F238E27FC236}">
                <a16:creationId xmlns="" xmlns:a16="http://schemas.microsoft.com/office/drawing/2014/main" id="{E693AFA8-6DE5-4AFA-9068-5150F8136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541651"/>
              </p:ext>
            </p:extLst>
          </p:nvPr>
        </p:nvGraphicFramePr>
        <p:xfrm>
          <a:off x="1141413" y="236306"/>
          <a:ext cx="10345095" cy="6397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8478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C9467-D86A-4D44-9E01-5796E5BD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475" y="273849"/>
            <a:ext cx="9912355" cy="819355"/>
          </a:xfrm>
        </p:spPr>
        <p:txBody>
          <a:bodyPr rtlCol="0" anchor="ctr">
            <a:noAutofit/>
          </a:bodyPr>
          <a:lstStyle/>
          <a:p>
            <a:pPr algn="ctr"/>
            <a:r>
              <a:rPr lang="ru-RU" sz="3600" b="1" dirty="0">
                <a:latin typeface="Mistral" panose="03090702030407020403" pitchFamily="66" charset="0"/>
              </a:rPr>
              <a:t>  Вопрос, который запускает мышление</a:t>
            </a:r>
            <a:br>
              <a:rPr lang="ru-RU" sz="3600" b="1" dirty="0">
                <a:latin typeface="Mistral" panose="03090702030407020403" pitchFamily="66" charset="0"/>
              </a:rPr>
            </a:br>
            <a:r>
              <a:rPr lang="ru-RU" sz="3600" b="1" dirty="0">
                <a:latin typeface="Mistral" panose="03090702030407020403" pitchFamily="66" charset="0"/>
              </a:rPr>
              <a:t>	</a:t>
            </a:r>
          </a:p>
        </p:txBody>
      </p:sp>
      <p:pic>
        <p:nvPicPr>
          <p:cNvPr id="6" name="Рисунок 5" descr="Цепь">
            <a:extLst>
              <a:ext uri="{FF2B5EF4-FFF2-40B4-BE49-F238E27FC236}">
                <a16:creationId xmlns="" xmlns:a16="http://schemas.microsoft.com/office/drawing/2014/main" id="{103D88BF-51AE-46F2-8081-A3C506432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429" y="1011983"/>
            <a:ext cx="11362238" cy="42272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Текст 3">
            <a:extLst>
              <a:ext uri="{FF2B5EF4-FFF2-40B4-BE49-F238E27FC236}">
                <a16:creationId xmlns="" xmlns:a16="http://schemas.microsoft.com/office/drawing/2014/main" id="{41A79215-653F-4996-95E5-0FD4B247B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364" y="5124019"/>
            <a:ext cx="9910859" cy="1325941"/>
          </a:xfrm>
        </p:spPr>
        <p:txBody>
          <a:bodyPr rtlCol="0">
            <a:normAutofit/>
          </a:bodyPr>
          <a:lstStyle/>
          <a:p>
            <a:pPr algn="ctr" rtl="0"/>
            <a:endParaRPr lang="ru-RU" sz="2400" dirty="0">
              <a:hlinkClick r:id="rId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90233" y="1393953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Вместо объявления темы начните с короткой рабочей дилеммы: «После сбоя сотрудник не нашёл последнюю версию важного файла. Что должен был предусмотреть специалист, чтобы восстановить данные?» </a:t>
            </a:r>
            <a:endParaRPr lang="ru-RU" sz="2000" dirty="0" smtClean="0"/>
          </a:p>
          <a:p>
            <a:pPr algn="ctr"/>
            <a:r>
              <a:rPr lang="ru-RU" sz="2000" dirty="0" smtClean="0"/>
              <a:t>Попросите </a:t>
            </a:r>
            <a:r>
              <a:rPr lang="ru-RU" sz="2000" dirty="0"/>
              <a:t>студентов назвать версии и кратко обосновать их. Не оценивайте первое предположение как правильное или неправильное: используйте его, чтобы увидеть исходные представления и подвести к теме резервного копирования.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390654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718" y="555094"/>
            <a:ext cx="9912355" cy="81935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Mistral" panose="03090702030407020403" pitchFamily="66" charset="0"/>
              </a:rPr>
              <a:t>Рекомендуемый сценарий первых пяти минут</a:t>
            </a:r>
            <a:br>
              <a:rPr lang="ru-RU" sz="3600" b="1" dirty="0">
                <a:latin typeface="Mistral" panose="03090702030407020403" pitchFamily="66" charset="0"/>
              </a:rPr>
            </a:br>
            <a:endParaRPr lang="ru-RU" sz="3600" b="1" dirty="0">
              <a:latin typeface="Mistral" panose="03090702030407020403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845033027"/>
              </p:ext>
            </p:extLst>
          </p:nvPr>
        </p:nvGraphicFramePr>
        <p:xfrm>
          <a:off x="2031999" y="719666"/>
          <a:ext cx="93928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9171661" y="2069932"/>
            <a:ext cx="615553" cy="19924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3:00–5:00 — связать с целью урока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2228" y="2069932"/>
            <a:ext cx="189044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Подведите итог: «Сегодня разберём резервное копирование и критерии выбора схемы, чтобы обоснованно предотвращать потерю данных». Назовите ожидаемый учебный результат.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94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8943" y="431526"/>
            <a:ext cx="9912355" cy="81935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Mistral" panose="03090702030407020403" pitchFamily="66" charset="0"/>
              </a:rPr>
              <a:t>Реплики преподавателя: от кейса к учебной цели</a:t>
            </a:r>
            <a:br>
              <a:rPr lang="ru-RU" sz="3600" dirty="0">
                <a:latin typeface="Mistral" panose="03090702030407020403" pitchFamily="66" charset="0"/>
              </a:rPr>
            </a:br>
            <a:endParaRPr lang="ru-RU" sz="3600" dirty="0">
              <a:latin typeface="Mistral" panose="03090702030407020403" pitchFamily="66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3562566"/>
              </p:ext>
            </p:extLst>
          </p:nvPr>
        </p:nvGraphicFramePr>
        <p:xfrm>
          <a:off x="2032000" y="719666"/>
          <a:ext cx="10160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557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721" y="467102"/>
            <a:ext cx="9912355" cy="81935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Mistral" panose="03090702030407020403" pitchFamily="66" charset="0"/>
              </a:rPr>
              <a:t>Что ослабляет мотивацию в начале </a:t>
            </a:r>
            <a:r>
              <a:rPr lang="ru-RU" sz="3600" b="1" dirty="0" smtClean="0">
                <a:latin typeface="Mistral" panose="03090702030407020403" pitchFamily="66" charset="0"/>
              </a:rPr>
              <a:t>ЗАНЯТИЯ</a:t>
            </a:r>
            <a:r>
              <a:rPr lang="ru-RU" sz="3600" b="1" dirty="0">
                <a:latin typeface="Mistral" panose="03090702030407020403" pitchFamily="66" charset="0"/>
              </a:rPr>
              <a:t/>
            </a:r>
            <a:br>
              <a:rPr lang="ru-RU" sz="3600" b="1" dirty="0">
                <a:latin typeface="Mistral" panose="03090702030407020403" pitchFamily="66" charset="0"/>
              </a:rPr>
            </a:br>
            <a:endParaRPr lang="ru-RU" sz="3600" b="1" dirty="0">
              <a:latin typeface="Mistral" panose="03090702030407020403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97574" y="1286457"/>
            <a:ext cx="10054650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Профессиональная связь только на 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словах</a:t>
            </a:r>
          </a:p>
          <a:p>
            <a:r>
              <a:rPr lang="ru-RU" sz="2000" dirty="0"/>
              <a:t>Общее «это пригодится в жизни» не объясняет, кому и для какой задачи нужно знание. </a:t>
            </a:r>
            <a:r>
              <a:rPr lang="ru-RU" sz="2000" dirty="0" smtClean="0"/>
              <a:t>Назовите </a:t>
            </a:r>
            <a:r>
              <a:rPr lang="ru-RU" sz="2000" dirty="0"/>
              <a:t>ситуацию и рабочее действие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endParaRPr lang="ru-RU" sz="2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000" dirty="0"/>
              <a:t>Если цель — поймать на незнании, студенты чаще замыкаются. Формулируйте вопрос как приглашение рассуждать.</a:t>
            </a:r>
          </a:p>
          <a:p>
            <a:endParaRPr lang="ru-RU" sz="2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2000" dirty="0" smtClean="0"/>
          </a:p>
          <a:p>
            <a:r>
              <a:rPr lang="ru-RU" sz="2000" dirty="0" smtClean="0"/>
              <a:t>Детали </a:t>
            </a:r>
            <a:r>
              <a:rPr lang="ru-RU" sz="2000" dirty="0"/>
              <a:t>кейса должны помогать понять проблему. Не расходуйте начало на историю, не связанную с учебной целью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6033" y="2307588"/>
            <a:ext cx="203113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Вопрос-ловушка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6033" y="3470906"/>
            <a:ext cx="430970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Слишком длинный вводный рассказ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96033" y="4745826"/>
            <a:ext cx="1005619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Обещание без 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результата</a:t>
            </a:r>
          </a:p>
          <a:p>
            <a:r>
              <a:rPr lang="ru-RU" sz="2000" dirty="0"/>
              <a:t>После </a:t>
            </a:r>
            <a:r>
              <a:rPr lang="ru-RU" sz="2000" dirty="0" smtClean="0"/>
              <a:t>интересного </a:t>
            </a:r>
            <a:r>
              <a:rPr lang="ru-RU" sz="2000" dirty="0"/>
              <a:t>случая важно назвать, что именно группа изучит и какой шаг сможет выполнить.</a:t>
            </a:r>
          </a:p>
          <a:p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93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9868" y="406813"/>
            <a:ext cx="9912355" cy="81935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Mistral" panose="03090702030407020403" pitchFamily="66" charset="0"/>
              </a:rPr>
              <a:t>Проверка готовности мотивационного старта</a:t>
            </a:r>
            <a:br>
              <a:rPr lang="ru-RU" sz="3600" b="1" dirty="0">
                <a:latin typeface="Mistral" panose="03090702030407020403" pitchFamily="66" charset="0"/>
              </a:rPr>
            </a:br>
            <a:endParaRPr lang="ru-RU" sz="3600" b="1" dirty="0">
              <a:latin typeface="Mistral" panose="03090702030407020403" pitchFamily="66" charset="0"/>
            </a:endParaRPr>
          </a:p>
        </p:txBody>
      </p:sp>
      <p:pic>
        <p:nvPicPr>
          <p:cNvPr id="6" name="Рисунок 5" descr="Цепь">
            <a:extLst>
              <a:ext uri="{FF2B5EF4-FFF2-40B4-BE49-F238E27FC236}">
                <a16:creationId xmlns="" xmlns:a16="http://schemas.microsoft.com/office/drawing/2014/main" id="{103D88BF-51AE-46F2-8081-A3C5064327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6306" y="870636"/>
            <a:ext cx="9641769" cy="5412260"/>
          </a:xfrm>
          <a:prstGeom prst="ellipse">
            <a:avLst/>
          </a:prstGeom>
          <a:ln w="63500" cap="rnd">
            <a:solidFill>
              <a:srgbClr val="333333"/>
            </a:solidFill>
            <a:miter lim="800000"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949191" y="1314609"/>
            <a:ext cx="6096000" cy="46474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/>
              <a:t>Перед занятием </a:t>
            </a:r>
            <a:r>
              <a:rPr lang="ru-RU" sz="2400" b="1" u="sng" dirty="0"/>
              <a:t>проверьте: </a:t>
            </a:r>
            <a:endParaRPr lang="ru-RU" sz="2400" b="1" u="sng" dirty="0" smtClean="0"/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400" dirty="0" smtClean="0"/>
              <a:t>понятна </a:t>
            </a:r>
            <a:r>
              <a:rPr lang="ru-RU" sz="2400" dirty="0"/>
              <a:t>ли профессиональная ситуация; </a:t>
            </a:r>
            <a:endParaRPr lang="ru-RU" sz="2400" dirty="0" smtClean="0"/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400" dirty="0" smtClean="0"/>
              <a:t>есть </a:t>
            </a:r>
            <a:r>
              <a:rPr lang="ru-RU" sz="2400" dirty="0"/>
              <a:t>ли у студентов время </a:t>
            </a:r>
            <a:r>
              <a:rPr lang="ru-RU" sz="2400" dirty="0" smtClean="0"/>
              <a:t>подумать;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400" dirty="0" smtClean="0"/>
              <a:t>допускает </a:t>
            </a:r>
            <a:r>
              <a:rPr lang="ru-RU" sz="2400" dirty="0"/>
              <a:t>ли вопрос аргументированные версии; </a:t>
            </a:r>
            <a:endParaRPr lang="ru-RU" sz="2400" dirty="0" smtClean="0"/>
          </a:p>
          <a:p>
            <a:pPr marL="342900" indent="-342900" algn="ctr">
              <a:buFont typeface="Wingdings" pitchFamily="2" charset="2"/>
              <a:buChar char="ü"/>
            </a:pPr>
            <a:r>
              <a:rPr lang="ru-RU" sz="2400" dirty="0" smtClean="0"/>
              <a:t>ясно </a:t>
            </a:r>
            <a:r>
              <a:rPr lang="ru-RU" sz="2400" dirty="0"/>
              <a:t>ли, к какой цели ведёт обсуждение. </a:t>
            </a:r>
            <a:endParaRPr lang="ru-RU" sz="2400" dirty="0" smtClean="0"/>
          </a:p>
          <a:p>
            <a:pPr algn="ctr"/>
            <a:r>
              <a:rPr lang="ru-RU" sz="2400" dirty="0" smtClean="0"/>
              <a:t>Если </a:t>
            </a:r>
            <a:r>
              <a:rPr lang="ru-RU" sz="2400" dirty="0"/>
              <a:t>на все вопросы можно ответить </a:t>
            </a:r>
            <a:r>
              <a:rPr lang="ru-RU" sz="2400" dirty="0" smtClean="0"/>
              <a:t>«</a:t>
            </a:r>
            <a:r>
              <a:rPr lang="ru-RU" sz="3200" b="1" dirty="0" smtClean="0"/>
              <a:t>ДА</a:t>
            </a:r>
            <a:r>
              <a:rPr lang="ru-RU" sz="2400" dirty="0" smtClean="0"/>
              <a:t>», </a:t>
            </a:r>
            <a:r>
              <a:rPr lang="ru-RU" sz="2400" dirty="0"/>
              <a:t>первые минуты становятся началом учебной работы, а не формальным вступлением.</a:t>
            </a:r>
          </a:p>
        </p:txBody>
      </p:sp>
    </p:spTree>
    <p:extLst>
      <p:ext uri="{BB962C8B-B14F-4D97-AF65-F5344CB8AC3E}">
        <p14:creationId xmlns:p14="http://schemas.microsoft.com/office/powerpoint/2010/main" val="392470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554" y="-49111"/>
            <a:ext cx="9912355" cy="81935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Mistral" panose="03090702030407020403" pitchFamily="66" charset="0"/>
              </a:rPr>
              <a:t>Список используемых источников:</a:t>
            </a:r>
            <a:endParaRPr lang="ru-RU" sz="3600" b="1" dirty="0">
              <a:latin typeface="Mistral" panose="03090702030407020403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6189" y="1379152"/>
            <a:ext cx="9517757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/>
              <a:t>Андреева Ю.В. Развитие профессиональной направленности учащихся // Мир образования образование в мире. - 2004. - № 3. - С. 133 - 136.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/>
              <a:t>Колесник</a:t>
            </a:r>
            <a:r>
              <a:rPr lang="ru-RU" sz="2000" dirty="0"/>
              <a:t>, Н.Е. Формирование профессионально важных качеств у учащихся СПО / Н. Е. Колесник // Актуальные вопросы современной педагогики: материалы междунар. науч</a:t>
            </a:r>
            <a:r>
              <a:rPr lang="ru-RU" sz="2000" dirty="0" smtClean="0"/>
              <a:t>. конф</a:t>
            </a:r>
            <a:r>
              <a:rPr lang="ru-RU" sz="2000" dirty="0"/>
              <a:t>. (г. Уфа, июнь 2011 г.). — Уфа: Лето, 2011. — С. </a:t>
            </a:r>
            <a:r>
              <a:rPr lang="ru-RU" sz="2000" dirty="0" smtClean="0"/>
              <a:t>93-96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/>
              <a:t>Маркова А. К. Формирование интереса к учению у учащихся., 2000. – 145 с</a:t>
            </a:r>
            <a:r>
              <a:rPr lang="ru-RU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repo.nspu.ru/bitstream/nspu/2007/1/professionalnaya-motivaciya-pony.pdf?ysclid=mvizvuk27g728468965</a:t>
            </a:r>
            <a:endParaRPr lang="ru-RU" sz="2000" dirty="0" smtClean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ru-RU" sz="2000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68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епь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545AAC2-3D9B-47D1-B22C-F3D1B3D4DE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5D4F14-B0CC-4BD5-A6F5-6EB7AE97AF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E9F5BB-97DB-4160-B47A-8FCEBC4F46E5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Современное оформление</Template>
  <TotalTime>0</TotalTime>
  <Words>924</Words>
  <Application>Microsoft Office PowerPoint</Application>
  <PresentationFormat>Широкоэкранный</PresentationFormat>
  <Paragraphs>100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Mistral</vt:lpstr>
      <vt:lpstr>Sylfaen</vt:lpstr>
      <vt:lpstr>Times New Roman</vt:lpstr>
      <vt:lpstr>Trebuchet MS</vt:lpstr>
      <vt:lpstr>Tw Cen MT</vt:lpstr>
      <vt:lpstr>Wingdings</vt:lpstr>
      <vt:lpstr>Цепь</vt:lpstr>
      <vt:lpstr>Презентация PowerPoint</vt:lpstr>
      <vt:lpstr>Как начать урок информатики так, чтобы студент увидел:  тема пригодится в будущей работе. Практический ориентир для преподавателей СПО: от профессиональной ситуации — к вопросу, который запускает учебную задачу. </vt:lpstr>
      <vt:lpstr>Мотивационный этап — не отдельное шоу </vt:lpstr>
      <vt:lpstr>Педагогические принципы мотивационного старта </vt:lpstr>
      <vt:lpstr>Формула профессионально значимого начала</vt:lpstr>
      <vt:lpstr>Презентация PowerPoint</vt:lpstr>
      <vt:lpstr>  Вопрос, который запускает мышление  </vt:lpstr>
      <vt:lpstr>Рекомендуемый сценарий первых пяти минут </vt:lpstr>
      <vt:lpstr>Реплики преподавателя: от кейса к учебной цели </vt:lpstr>
      <vt:lpstr>Что ослабляет мотивацию в начале ЗАНЯТИЯ </vt:lpstr>
      <vt:lpstr>Проверка готовности мотивационного старта </vt:lpstr>
      <vt:lpstr>Список используемых источников: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2026-10-19T07:41:12Z</dcterms:created>
  <dcterms:modified xsi:type="dcterms:W3CDTF">2026-10-23T07:12:46Z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