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-90" y="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3717925"/>
            <a:ext cx="10943167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4940300"/>
            <a:ext cx="10949517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84493E2D-AE6F-456A-BC7A-CA0DE82D997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2A7C6503-58C9-4C80-A710-CB16E4E70C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93E2D-AE6F-456A-BC7A-CA0DE82D997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C6503-58C9-4C80-A710-CB16E4E70C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93E2D-AE6F-456A-BC7A-CA0DE82D997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C6503-58C9-4C80-A710-CB16E4E70C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93E2D-AE6F-456A-BC7A-CA0DE82D997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C6503-58C9-4C80-A710-CB16E4E70C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93E2D-AE6F-456A-BC7A-CA0DE82D997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C6503-58C9-4C80-A710-CB16E4E70C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93E2D-AE6F-456A-BC7A-CA0DE82D997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C6503-58C9-4C80-A710-CB16E4E70C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93E2D-AE6F-456A-BC7A-CA0DE82D997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C6503-58C9-4C80-A710-CB16E4E70C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93E2D-AE6F-456A-BC7A-CA0DE82D997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C6503-58C9-4C80-A710-CB16E4E70C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93E2D-AE6F-456A-BC7A-CA0DE82D997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C6503-58C9-4C80-A710-CB16E4E70C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93E2D-AE6F-456A-BC7A-CA0DE82D997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C6503-58C9-4C80-A710-CB16E4E70C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93E2D-AE6F-456A-BC7A-CA0DE82D997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C6503-58C9-4C80-A710-CB16E4E70C1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84493E2D-AE6F-456A-BC7A-CA0DE82D997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2A7C6503-58C9-4C80-A710-CB16E4E70C1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2913" y="1955098"/>
            <a:ext cx="10671048" cy="2387600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rgbClr val="FF0000"/>
                </a:solidFill>
              </a:rPr>
              <a:t>Краевое государственное бюджетное профессиональное образовательное учреждение «Вяземский лесхоз- техникум  им. </a:t>
            </a:r>
            <a:r>
              <a:rPr lang="ru-RU" sz="1800" dirty="0" err="1" smtClean="0">
                <a:solidFill>
                  <a:srgbClr val="FF0000"/>
                </a:solidFill>
              </a:rPr>
              <a:t>Н.В.Усенко</a:t>
            </a:r>
            <a:r>
              <a:rPr lang="ru-RU" sz="1800" dirty="0" smtClean="0">
                <a:solidFill>
                  <a:srgbClr val="FF0000"/>
                </a:solidFill>
              </a:rPr>
              <a:t>» 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Конкурс: Организация учебного занятия: мои приемы и методы.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Номинация: «В профессию с порога»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02054" y="4547616"/>
            <a:ext cx="9991344" cy="1520698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7400" dirty="0" smtClean="0"/>
              <a:t>«Механические передачи</a:t>
            </a:r>
            <a:r>
              <a:rPr lang="ru-RU" sz="7400" dirty="0" smtClean="0"/>
              <a:t>».</a:t>
            </a:r>
          </a:p>
          <a:p>
            <a:pPr algn="ctr"/>
            <a:r>
              <a:rPr lang="ru-RU" sz="7400" dirty="0" smtClean="0"/>
              <a:t> </a:t>
            </a:r>
          </a:p>
          <a:p>
            <a:pPr algn="ctr"/>
            <a:r>
              <a:rPr lang="ru-RU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Кузнецова Марина Анатольевна</a:t>
            </a:r>
          </a:p>
          <a:p>
            <a:pPr algn="ctr"/>
            <a:r>
              <a:rPr lang="ru-RU" sz="7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КГБ ПОУ ВЛХТ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46760" y="1002664"/>
            <a:ext cx="5181600" cy="58553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Фото автора рецепта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63640" y="1002665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«Педагогическое счастье»-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его ученики. В образовании учеников много и все они творческие, уникальные, индивидуальные.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839"/>
            <a:ext cx="5252224" cy="63004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ресурсы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Содержание: креативный инструмент «</a:t>
            </a:r>
            <a:r>
              <a:rPr lang="ru-RU" dirty="0" err="1" smtClean="0"/>
              <a:t>Синквейн</a:t>
            </a:r>
            <a:r>
              <a:rPr lang="ru-RU" dirty="0" smtClean="0"/>
              <a:t>».</a:t>
            </a:r>
          </a:p>
          <a:p>
            <a:endParaRPr lang="ru-RU" dirty="0" smtClean="0"/>
          </a:p>
          <a:p>
            <a:r>
              <a:rPr lang="ru-RU" dirty="0" smtClean="0"/>
              <a:t>Технические: Бумага, карандаши, ручки, маркеры, доска,  выход в интернет.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Целевая аудитория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Обучающиеся студенты </a:t>
            </a:r>
            <a:r>
              <a:rPr lang="en-US" dirty="0" smtClean="0"/>
              <a:t>II</a:t>
            </a:r>
            <a:r>
              <a:rPr lang="ru-RU" dirty="0"/>
              <a:t> курса, </a:t>
            </a:r>
            <a:r>
              <a:rPr lang="ru-RU" dirty="0" smtClean="0"/>
              <a:t>по  </a:t>
            </a:r>
            <a:r>
              <a:rPr lang="ru-RU" dirty="0"/>
              <a:t>специальности </a:t>
            </a:r>
            <a:endParaRPr lang="ru-RU" dirty="0" smtClean="0"/>
          </a:p>
          <a:p>
            <a:r>
              <a:rPr lang="ru-RU" dirty="0" smtClean="0"/>
              <a:t> «Техническая эксплуатация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подъёмно-транспортных</a:t>
            </a:r>
            <a:r>
              <a:rPr lang="ru-RU" dirty="0" smtClean="0"/>
              <a:t>,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строительных</a:t>
            </a:r>
            <a:r>
              <a:rPr lang="ru-RU" dirty="0" smtClean="0"/>
              <a:t>,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дорожных машин </a:t>
            </a:r>
            <a:r>
              <a:rPr lang="ru-RU" dirty="0" smtClean="0"/>
              <a:t>и</a:t>
            </a:r>
          </a:p>
          <a:p>
            <a:pPr marL="0" indent="0">
              <a:buNone/>
            </a:pPr>
            <a:r>
              <a:rPr lang="ru-RU" dirty="0" smtClean="0"/>
              <a:t>оборудования </a:t>
            </a:r>
            <a:r>
              <a:rPr lang="ru-RU" dirty="0"/>
              <a:t>(по отраслям</a:t>
            </a:r>
            <a:r>
              <a:rPr lang="ru-RU" dirty="0" smtClean="0"/>
              <a:t>)».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723" y="2767584"/>
            <a:ext cx="5448685" cy="41461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Условия проведения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Форма проведения: работа в микро группах.</a:t>
            </a:r>
          </a:p>
          <a:p>
            <a:r>
              <a:rPr lang="ru-RU" dirty="0" smtClean="0"/>
              <a:t>Место проведения: учебная</a:t>
            </a:r>
          </a:p>
          <a:p>
            <a:pPr marL="0" indent="0">
              <a:buNone/>
            </a:pPr>
            <a:r>
              <a:rPr lang="ru-RU" dirty="0" smtClean="0"/>
              <a:t> аудитория, кабинет</a:t>
            </a:r>
          </a:p>
          <a:p>
            <a:pPr marL="0" indent="0">
              <a:buNone/>
            </a:pPr>
            <a:r>
              <a:rPr lang="ru-RU" dirty="0" smtClean="0"/>
              <a:t> «Технической механики». </a:t>
            </a:r>
          </a:p>
          <a:p>
            <a:r>
              <a:rPr lang="ru-RU" dirty="0" smtClean="0"/>
              <a:t>Момент проведения: </a:t>
            </a:r>
          </a:p>
          <a:p>
            <a:pPr marL="0" indent="0">
              <a:buNone/>
            </a:pPr>
            <a:r>
              <a:rPr lang="ru-RU" dirty="0" smtClean="0"/>
              <a:t> обобщение, повторение, </a:t>
            </a:r>
          </a:p>
          <a:p>
            <a:pPr marL="0" indent="0">
              <a:buNone/>
            </a:pPr>
            <a:r>
              <a:rPr lang="ru-RU" dirty="0" smtClean="0"/>
              <a:t>рефлексия.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122" y="2241394"/>
            <a:ext cx="6378497" cy="46166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Алгоритмические шаги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Шаг 1</a:t>
            </a:r>
          </a:p>
          <a:p>
            <a:r>
              <a:rPr lang="ru-RU" sz="2400" dirty="0" smtClean="0"/>
              <a:t>Знакомство с креативным инструментом- «</a:t>
            </a:r>
            <a:r>
              <a:rPr lang="ru-RU" sz="2400" dirty="0" err="1" smtClean="0"/>
              <a:t>Синквейн</a:t>
            </a:r>
            <a:r>
              <a:rPr lang="ru-RU" sz="2400" dirty="0" smtClean="0"/>
              <a:t>».</a:t>
            </a:r>
          </a:p>
          <a:p>
            <a:r>
              <a:rPr lang="ru-RU" sz="2400" dirty="0" smtClean="0"/>
              <a:t> </a:t>
            </a:r>
            <a:r>
              <a:rPr lang="ru-RU" sz="2400" dirty="0" err="1" smtClean="0"/>
              <a:t>Синквейн</a:t>
            </a:r>
            <a:r>
              <a:rPr lang="ru-RU" sz="2400" dirty="0" smtClean="0"/>
              <a:t>- это особый вид систематизации информации, стихотворения, которое требует синтеза информации и материала в кратких выражениях, что позволяет описывать или рефлектировать по какому либо поводу.</a:t>
            </a:r>
          </a:p>
          <a:p>
            <a:r>
              <a:rPr lang="ru-RU" sz="2400" dirty="0"/>
              <a:t>1строка: существительное, выражающее главную тему </a:t>
            </a:r>
            <a:r>
              <a:rPr lang="ru-RU" sz="2400" dirty="0" err="1"/>
              <a:t>синквейна</a:t>
            </a:r>
            <a:r>
              <a:rPr lang="ru-RU" sz="2400" dirty="0"/>
              <a:t>.</a:t>
            </a:r>
          </a:p>
          <a:p>
            <a:r>
              <a:rPr lang="ru-RU" sz="2400" dirty="0"/>
              <a:t>2. Два прилагательных, выражающие главную мысль.</a:t>
            </a:r>
          </a:p>
          <a:p>
            <a:r>
              <a:rPr lang="ru-RU" sz="2400" dirty="0"/>
              <a:t>З. Три глагола, описывающие действие в рамках темы.</a:t>
            </a:r>
          </a:p>
          <a:p>
            <a:r>
              <a:rPr lang="ru-RU" sz="2400" dirty="0"/>
              <a:t>4. Фраза, несущая определенный смысл.</a:t>
            </a:r>
          </a:p>
          <a:p>
            <a:r>
              <a:rPr lang="ru-RU" sz="2400" dirty="0"/>
              <a:t>5. Заключение в форме существительного (ассоциация с первым словом).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Шаг 2. Задание </a:t>
            </a:r>
            <a:r>
              <a:rPr lang="ru-RU" sz="2400" dirty="0"/>
              <a:t>по теме «Механические передачи».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Создать краткую характеристику ременной, зубчатой, </a:t>
            </a:r>
          </a:p>
          <a:p>
            <a:pPr marL="0" indent="0">
              <a:buNone/>
            </a:pPr>
            <a:r>
              <a:rPr lang="ru-RU" sz="2000" dirty="0" smtClean="0"/>
              <a:t>червячной, цепной передач, используя креатив-</a:t>
            </a:r>
          </a:p>
          <a:p>
            <a:pPr marL="0" indent="0">
              <a:buNone/>
            </a:pPr>
            <a:r>
              <a:rPr lang="ru-RU" sz="2000" dirty="0" smtClean="0"/>
              <a:t>инструмент- «</a:t>
            </a:r>
            <a:r>
              <a:rPr lang="ru-RU" sz="2000" dirty="0" err="1" smtClean="0"/>
              <a:t>Синквейн</a:t>
            </a:r>
            <a:r>
              <a:rPr lang="ru-RU" sz="2000" dirty="0" smtClean="0"/>
              <a:t>».</a:t>
            </a:r>
          </a:p>
          <a:p>
            <a:pPr marL="0" indent="0">
              <a:buNone/>
            </a:pPr>
            <a:r>
              <a:rPr lang="ru-RU" sz="2000" dirty="0" smtClean="0"/>
              <a:t>. Шаг 3. Выполнение задания в </a:t>
            </a:r>
            <a:r>
              <a:rPr lang="ru-RU" sz="2000" dirty="0" err="1" smtClean="0"/>
              <a:t>микрогруппах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386" y="1925977"/>
            <a:ext cx="4835912" cy="38471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56" y="3433763"/>
            <a:ext cx="5854390" cy="36799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Шаг 4. Презентация своего</a:t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                       стихотворения.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501" y="1683834"/>
            <a:ext cx="4064335" cy="334536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834" y="3100039"/>
            <a:ext cx="4616605" cy="39140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668" y="616744"/>
            <a:ext cx="4376568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Секреты, «фишки».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Создать благоприятную  образовательную среду.</a:t>
            </a:r>
          </a:p>
          <a:p>
            <a:r>
              <a:rPr lang="ru-RU" dirty="0" smtClean="0"/>
              <a:t>Подобрать материал, который пригодится в реальной жизни.</a:t>
            </a:r>
          </a:p>
          <a:p>
            <a:r>
              <a:rPr lang="ru-RU" dirty="0" smtClean="0"/>
              <a:t>Не скупиться на устную похвалу за успешный процесс.</a:t>
            </a:r>
          </a:p>
          <a:p>
            <a:r>
              <a:rPr lang="ru-RU" dirty="0" smtClean="0"/>
              <a:t>Поддерживать хорошее настроение.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51460"/>
            <a:ext cx="10972800" cy="1268071"/>
          </a:xfrm>
        </p:spPr>
        <p:txBody>
          <a:bodyPr/>
          <a:lstStyle/>
          <a:p>
            <a:r>
              <a:rPr lang="ru-RU" dirty="0" smtClean="0"/>
              <a:t>Результат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209" y="1358900"/>
            <a:ext cx="10972800" cy="4953000"/>
          </a:xfrm>
        </p:spPr>
        <p:txBody>
          <a:bodyPr/>
          <a:lstStyle/>
          <a:p>
            <a:r>
              <a:rPr lang="ru-RU" dirty="0" smtClean="0"/>
              <a:t>Готовые краткие характеристики по теме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«Механические передачи»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7040" y="2387235"/>
            <a:ext cx="3991705" cy="38576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00956" y="2905242"/>
            <a:ext cx="3802563" cy="38576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05600" y="2062225"/>
            <a:ext cx="2789584" cy="38576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18425" y="4630383"/>
            <a:ext cx="4220307" cy="48630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Список использованных источников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36448" y="2710543"/>
            <a:ext cx="10972800" cy="6282327"/>
          </a:xfrm>
        </p:spPr>
        <p:txBody>
          <a:bodyPr/>
          <a:lstStyle/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Техническая  механика : учебник /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Л.Н.Гудимова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Ю.А.Елифанцева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Я.В.Живаго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 А.В. Макаров-  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Санкт Петербург : Текст электронный// Лань электронно- библиотечная система, 2020-324 с,-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ISBN,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978-5-8114-4498-7 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3. Сопротивление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материалов учебно- методическое пособие/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И.Н.Миролюбов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Ф.З.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Алмаметов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Н.А.,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Курицин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И.Н. Изотов- 9-е изд. 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испр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Санкт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Петербург,Лань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2021-512 с.-Текст электронный// </a:t>
            </a:r>
          </a:p>
          <a:p>
            <a:pPr marL="0" indent="0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Лань: электронно- библиотечная систем 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05" y="1272500"/>
            <a:ext cx="8801101" cy="1356400"/>
          </a:xfrm>
          <a:prstGeom prst="rect">
            <a:avLst/>
          </a:prstGeom>
          <a:noFill/>
          <a:ln w="9525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603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reen Color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389</Words>
  <Application>Microsoft Office PowerPoint</Application>
  <PresentationFormat>Произвольный</PresentationFormat>
  <Paragraphs>73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Green Color</vt:lpstr>
      <vt:lpstr>Краевое государственное бюджетное профессиональное образовательное учреждение «Вяземский лесхоз- техникум  им. Н.В.Усенко»  Конкурс: Организация учебного занятия: мои приемы и методы. Номинация: «В профессию с порога»</vt:lpstr>
      <vt:lpstr>Презентация PowerPoint</vt:lpstr>
      <vt:lpstr>Основные ресурсы</vt:lpstr>
      <vt:lpstr>Целевая аудитория</vt:lpstr>
      <vt:lpstr>Условия проведения</vt:lpstr>
      <vt:lpstr>Алгоритмические шаги</vt:lpstr>
      <vt:lpstr>Шаг 2. Задание по теме «Механические передачи». </vt:lpstr>
      <vt:lpstr>Шаг 4. Презентация своего                         стихотворения.</vt:lpstr>
      <vt:lpstr>Секреты, «фишки».</vt:lpstr>
      <vt:lpstr>Результат  </vt:lpstr>
      <vt:lpstr>Список использованных источников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Методический марафон «Креативный Дальний: готовые рецепты для педагогического счастья»</dc:title>
  <dc:creator>user</dc:creator>
  <cp:lastModifiedBy>Преподаватель</cp:lastModifiedBy>
  <cp:revision>34</cp:revision>
  <dcterms:created xsi:type="dcterms:W3CDTF">2023-02-15T00:30:00Z</dcterms:created>
  <dcterms:modified xsi:type="dcterms:W3CDTF">2026-10-20T03:58:37Z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2C4D2DC8AE5D45F3A69782C8DF00FFCB_12</vt:lpwstr>
  </property>
  <property fmtid="{D5CDD505-2E9C-101B-9397-08002B2CF9AE}" pid="3" name="KSOProductBuildVer">
    <vt:lpwstr>1049-12.2.0.20795</vt:lpwstr>
  </property>
</Properties>
</file>